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9F9"/>
    <a:srgbClr val="00B6F6"/>
    <a:srgbClr val="E53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2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6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2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4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5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87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BD793-3C4E-4B85-AB2B-6ACA47C2972F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51F2-64F4-4F0B-8749-6F07D084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7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8693624" cy="6858000"/>
          </a:xfrm>
          <a:custGeom>
            <a:avLst/>
            <a:gdLst>
              <a:gd name="connsiteX0" fmla="*/ 0 w 6713681"/>
              <a:gd name="connsiteY0" fmla="*/ 0 h 6858000"/>
              <a:gd name="connsiteX1" fmla="*/ 6713681 w 6713681"/>
              <a:gd name="connsiteY1" fmla="*/ 0 h 6858000"/>
              <a:gd name="connsiteX2" fmla="*/ 6713681 w 6713681"/>
              <a:gd name="connsiteY2" fmla="*/ 6858000 h 6858000"/>
              <a:gd name="connsiteX3" fmla="*/ 0 w 6713681"/>
              <a:gd name="connsiteY3" fmla="*/ 6858000 h 6858000"/>
              <a:gd name="connsiteX4" fmla="*/ 0 w 6713681"/>
              <a:gd name="connsiteY4" fmla="*/ 0 h 6858000"/>
              <a:gd name="connsiteX0" fmla="*/ 0 w 6713681"/>
              <a:gd name="connsiteY0" fmla="*/ 0 h 6858000"/>
              <a:gd name="connsiteX1" fmla="*/ 6713681 w 6713681"/>
              <a:gd name="connsiteY1" fmla="*/ 0 h 6858000"/>
              <a:gd name="connsiteX2" fmla="*/ 3027506 w 6713681"/>
              <a:gd name="connsiteY2" fmla="*/ 6858000 h 6858000"/>
              <a:gd name="connsiteX3" fmla="*/ 0 w 6713681"/>
              <a:gd name="connsiteY3" fmla="*/ 6858000 h 6858000"/>
              <a:gd name="connsiteX4" fmla="*/ 0 w 6713681"/>
              <a:gd name="connsiteY4" fmla="*/ 0 h 6858000"/>
              <a:gd name="connsiteX0" fmla="*/ 0 w 6713681"/>
              <a:gd name="connsiteY0" fmla="*/ 0 h 6858000"/>
              <a:gd name="connsiteX1" fmla="*/ 6713681 w 6713681"/>
              <a:gd name="connsiteY1" fmla="*/ 0 h 6858000"/>
              <a:gd name="connsiteX2" fmla="*/ 769507 w 6713681"/>
              <a:gd name="connsiteY2" fmla="*/ 6858000 h 6858000"/>
              <a:gd name="connsiteX3" fmla="*/ 0 w 6713681"/>
              <a:gd name="connsiteY3" fmla="*/ 6858000 h 6858000"/>
              <a:gd name="connsiteX4" fmla="*/ 0 w 671368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3681" h="6858000">
                <a:moveTo>
                  <a:pt x="0" y="0"/>
                </a:moveTo>
                <a:lnTo>
                  <a:pt x="6713681" y="0"/>
                </a:lnTo>
                <a:lnTo>
                  <a:pt x="76950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2687688"/>
            <a:ext cx="12192000" cy="1482624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239732" y="1477370"/>
            <a:ext cx="3903260" cy="3903260"/>
            <a:chOff x="245659" y="232013"/>
            <a:chExt cx="3903260" cy="3903260"/>
          </a:xfrm>
        </p:grpSpPr>
        <p:sp>
          <p:nvSpPr>
            <p:cNvPr id="5" name="Oval 4"/>
            <p:cNvSpPr/>
            <p:nvPr/>
          </p:nvSpPr>
          <p:spPr>
            <a:xfrm>
              <a:off x="245659" y="232013"/>
              <a:ext cx="3903260" cy="390326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10570" y="396924"/>
              <a:ext cx="3573438" cy="3573438"/>
            </a:xfrm>
            <a:prstGeom prst="ellipse">
              <a:avLst/>
            </a:prstGeom>
            <a:solidFill>
              <a:srgbClr val="00B6F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02940" y="2273630"/>
            <a:ext cx="2310741" cy="2310741"/>
            <a:chOff x="245659" y="232013"/>
            <a:chExt cx="3903260" cy="3903260"/>
          </a:xfrm>
        </p:grpSpPr>
        <p:sp>
          <p:nvSpPr>
            <p:cNvPr id="16" name="Oval 15"/>
            <p:cNvSpPr/>
            <p:nvPr/>
          </p:nvSpPr>
          <p:spPr>
            <a:xfrm>
              <a:off x="245659" y="232013"/>
              <a:ext cx="3903260" cy="390326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410570" y="396924"/>
              <a:ext cx="3573438" cy="3573438"/>
            </a:xfrm>
            <a:prstGeom prst="ellipse">
              <a:avLst/>
            </a:prstGeom>
            <a:solidFill>
              <a:srgbClr val="00B6F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73629" y="2273630"/>
            <a:ext cx="2310741" cy="2310741"/>
            <a:chOff x="245659" y="232013"/>
            <a:chExt cx="3903260" cy="3903260"/>
          </a:xfrm>
        </p:grpSpPr>
        <p:sp>
          <p:nvSpPr>
            <p:cNvPr id="19" name="Oval 18"/>
            <p:cNvSpPr/>
            <p:nvPr/>
          </p:nvSpPr>
          <p:spPr>
            <a:xfrm>
              <a:off x="245659" y="232013"/>
              <a:ext cx="3903260" cy="390326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410570" y="396924"/>
              <a:ext cx="3573438" cy="3573438"/>
            </a:xfrm>
            <a:prstGeom prst="ellipse">
              <a:avLst/>
            </a:prstGeom>
            <a:solidFill>
              <a:srgbClr val="00B6F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44318" y="2273630"/>
            <a:ext cx="2310741" cy="2310741"/>
            <a:chOff x="245659" y="232013"/>
            <a:chExt cx="3903260" cy="3903260"/>
          </a:xfrm>
        </p:grpSpPr>
        <p:sp>
          <p:nvSpPr>
            <p:cNvPr id="22" name="Oval 21"/>
            <p:cNvSpPr/>
            <p:nvPr/>
          </p:nvSpPr>
          <p:spPr>
            <a:xfrm>
              <a:off x="245659" y="232013"/>
              <a:ext cx="3903260" cy="390326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10570" y="396924"/>
              <a:ext cx="3573438" cy="3573438"/>
            </a:xfrm>
            <a:prstGeom prst="ellipse">
              <a:avLst/>
            </a:prstGeom>
            <a:solidFill>
              <a:srgbClr val="00B6F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5380630"/>
            <a:ext cx="12192000" cy="1477370"/>
          </a:xfrm>
          <a:custGeom>
            <a:avLst/>
            <a:gdLst>
              <a:gd name="connsiteX0" fmla="*/ 0 w 12192000"/>
              <a:gd name="connsiteY0" fmla="*/ 0 h 1071562"/>
              <a:gd name="connsiteX1" fmla="*/ 12192000 w 12192000"/>
              <a:gd name="connsiteY1" fmla="*/ 0 h 1071562"/>
              <a:gd name="connsiteX2" fmla="*/ 12192000 w 12192000"/>
              <a:gd name="connsiteY2" fmla="*/ 1071562 h 1071562"/>
              <a:gd name="connsiteX3" fmla="*/ 0 w 12192000"/>
              <a:gd name="connsiteY3" fmla="*/ 1071562 h 1071562"/>
              <a:gd name="connsiteX4" fmla="*/ 0 w 12192000"/>
              <a:gd name="connsiteY4" fmla="*/ 0 h 1071562"/>
              <a:gd name="connsiteX0" fmla="*/ 0 w 12192000"/>
              <a:gd name="connsiteY0" fmla="*/ 1042987 h 1071562"/>
              <a:gd name="connsiteX1" fmla="*/ 12192000 w 12192000"/>
              <a:gd name="connsiteY1" fmla="*/ 0 h 1071562"/>
              <a:gd name="connsiteX2" fmla="*/ 12192000 w 12192000"/>
              <a:gd name="connsiteY2" fmla="*/ 1071562 h 1071562"/>
              <a:gd name="connsiteX3" fmla="*/ 0 w 12192000"/>
              <a:gd name="connsiteY3" fmla="*/ 1071562 h 1071562"/>
              <a:gd name="connsiteX4" fmla="*/ 0 w 12192000"/>
              <a:gd name="connsiteY4" fmla="*/ 1042987 h 10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071562">
                <a:moveTo>
                  <a:pt x="0" y="1042987"/>
                </a:moveTo>
                <a:lnTo>
                  <a:pt x="12192000" y="0"/>
                </a:lnTo>
                <a:lnTo>
                  <a:pt x="12192000" y="1071562"/>
                </a:lnTo>
                <a:lnTo>
                  <a:pt x="0" y="1071562"/>
                </a:lnTo>
                <a:lnTo>
                  <a:pt x="0" y="1042987"/>
                </a:lnTo>
                <a:close/>
              </a:path>
            </a:pathLst>
          </a:cu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10058400" y="5799066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Presented By</a:t>
            </a:r>
          </a:p>
          <a:p>
            <a:r>
              <a:rPr lang="en-IN" sz="24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Creative Venus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887" y="2736502"/>
            <a:ext cx="3028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ANIMATIONS</a:t>
            </a:r>
          </a:p>
          <a:p>
            <a:pPr algn="ctr"/>
            <a:r>
              <a:rPr lang="en-IN" sz="2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&amp;</a:t>
            </a:r>
          </a:p>
          <a:p>
            <a:pPr algn="ctr"/>
            <a:r>
              <a:rPr lang="en-IN" sz="2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PRESENTATION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81502" y="3259722"/>
            <a:ext cx="1953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Basics of Animation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52191" y="3013500"/>
            <a:ext cx="1953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Examples of Corporate Presentations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22880" y="3259721"/>
            <a:ext cx="1953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Case Studies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-1" y="-4"/>
            <a:ext cx="5718413" cy="2094263"/>
          </a:xfrm>
          <a:prstGeom prst="triangle">
            <a:avLst>
              <a:gd name="adj" fmla="val 0"/>
            </a:avLst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210207" y="399532"/>
            <a:ext cx="771014" cy="771014"/>
          </a:xfrm>
          <a:prstGeom prst="ellipse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315795" y="633866"/>
            <a:ext cx="559839" cy="536680"/>
          </a:xfrm>
          <a:prstGeom prst="ellipse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981221" y="589242"/>
            <a:ext cx="195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70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Condensed Light</vt:lpstr>
      <vt:lpstr>Roboto Thin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2017-01-31T17:04:15Z</dcterms:created>
  <dcterms:modified xsi:type="dcterms:W3CDTF">2017-01-31T17:55:52Z</dcterms:modified>
</cp:coreProperties>
</file>