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6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31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95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0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3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8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9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5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8359-ADB9-427C-AD9B-84D63191ECF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DD3D-DB91-4F91-8F92-5192F416F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7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00B05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91286" y="478302"/>
            <a:ext cx="8609428" cy="1266092"/>
            <a:chOff x="1791286" y="478302"/>
            <a:chExt cx="8609428" cy="1266092"/>
          </a:xfrm>
        </p:grpSpPr>
        <p:grpSp>
          <p:nvGrpSpPr>
            <p:cNvPr id="11" name="Group 10"/>
            <p:cNvGrpSpPr/>
            <p:nvPr/>
          </p:nvGrpSpPr>
          <p:grpSpPr>
            <a:xfrm>
              <a:off x="1791286" y="478302"/>
              <a:ext cx="8609428" cy="1266092"/>
              <a:chOff x="1730326" y="478302"/>
              <a:chExt cx="8609428" cy="1266092"/>
            </a:xfrm>
          </p:grpSpPr>
          <p:sp>
            <p:nvSpPr>
              <p:cNvPr id="8" name="Ribbon: Tilted Down 7"/>
              <p:cNvSpPr/>
              <p:nvPr/>
            </p:nvSpPr>
            <p:spPr>
              <a:xfrm>
                <a:off x="1730326" y="478302"/>
                <a:ext cx="8609428" cy="1266092"/>
              </a:xfrm>
              <a:prstGeom prst="ribbon">
                <a:avLst>
                  <a:gd name="adj1" fmla="val 11111"/>
                  <a:gd name="adj2" fmla="val 6267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/>
              <p:cNvSpPr/>
              <p:nvPr/>
            </p:nvSpPr>
            <p:spPr>
              <a:xfrm>
                <a:off x="3418449" y="703385"/>
                <a:ext cx="5247249" cy="970671"/>
              </a:xfrm>
              <a:prstGeom prst="roundRect">
                <a:avLst>
                  <a:gd name="adj" fmla="val 3624"/>
                </a:avLst>
              </a:prstGeom>
              <a:noFill/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718560" y="914400"/>
              <a:ext cx="4754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65000"/>
                    </a:schemeClr>
                  </a:solidFill>
                  <a:latin typeface="Myriad Pro Light" panose="020B0603030403020204" pitchFamily="34" charset="0"/>
                </a:rPr>
                <a:t>COOL RIBBON</a:t>
              </a:r>
            </a:p>
          </p:txBody>
        </p:sp>
      </p:grpSp>
      <p:sp>
        <p:nvSpPr>
          <p:cNvPr id="16" name="Ribbon: Tilted Down 15"/>
          <p:cNvSpPr/>
          <p:nvPr/>
        </p:nvSpPr>
        <p:spPr>
          <a:xfrm>
            <a:off x="1798319" y="2642382"/>
            <a:ext cx="8609428" cy="1266092"/>
          </a:xfrm>
          <a:prstGeom prst="ribbon">
            <a:avLst>
              <a:gd name="adj1" fmla="val 11111"/>
              <a:gd name="adj2" fmla="val 626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/>
          <p:cNvSpPr/>
          <p:nvPr/>
        </p:nvSpPr>
        <p:spPr>
          <a:xfrm>
            <a:off x="3486442" y="2867465"/>
            <a:ext cx="5247249" cy="970671"/>
          </a:xfrm>
          <a:prstGeom prst="roundRect">
            <a:avLst>
              <a:gd name="adj" fmla="val 36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725593" y="3078480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 Light" panose="020B0603030403020204" pitchFamily="34" charset="0"/>
              </a:rPr>
              <a:t>COOL RIBBON</a:t>
            </a:r>
          </a:p>
        </p:txBody>
      </p:sp>
      <p:sp>
        <p:nvSpPr>
          <p:cNvPr id="21" name="Ribbon: Tilted Down 20"/>
          <p:cNvSpPr/>
          <p:nvPr/>
        </p:nvSpPr>
        <p:spPr>
          <a:xfrm>
            <a:off x="1805352" y="4764259"/>
            <a:ext cx="8609428" cy="1266092"/>
          </a:xfrm>
          <a:prstGeom prst="ribbon">
            <a:avLst>
              <a:gd name="adj1" fmla="val 11111"/>
              <a:gd name="adj2" fmla="val 6267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/>
          <p:cNvSpPr/>
          <p:nvPr/>
        </p:nvSpPr>
        <p:spPr>
          <a:xfrm>
            <a:off x="3493475" y="4989342"/>
            <a:ext cx="5247249" cy="970671"/>
          </a:xfrm>
          <a:prstGeom prst="roundRect">
            <a:avLst>
              <a:gd name="adj" fmla="val 3624"/>
            </a:avLst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3732626" y="5200357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Myriad Pro Light" panose="020B0603030403020204" pitchFamily="34" charset="0"/>
              </a:rPr>
              <a:t>COOL RIBBON</a:t>
            </a:r>
          </a:p>
        </p:txBody>
      </p:sp>
    </p:spTree>
    <p:extLst>
      <p:ext uri="{BB962C8B-B14F-4D97-AF65-F5344CB8AC3E}">
        <p14:creationId xmlns:p14="http://schemas.microsoft.com/office/powerpoint/2010/main" val="9626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3</cp:revision>
  <dcterms:created xsi:type="dcterms:W3CDTF">2017-02-04T15:23:24Z</dcterms:created>
  <dcterms:modified xsi:type="dcterms:W3CDTF">2017-02-04T15:47:51Z</dcterms:modified>
</cp:coreProperties>
</file>