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ACA"/>
    <a:srgbClr val="FED00D"/>
    <a:srgbClr val="00ABB5"/>
    <a:srgbClr val="E71843"/>
    <a:srgbClr val="EBECED"/>
    <a:srgbClr val="FFFFFF"/>
    <a:srgbClr val="D0D5D9"/>
    <a:srgbClr val="009E9D"/>
    <a:srgbClr val="EB1845"/>
    <a:srgbClr val="DF1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7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9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6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031A-F62D-4817-8593-D27C28F70D3F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D025-845D-479A-A6A0-E6CEFBFF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ACA"/>
            </a:gs>
            <a:gs pos="100000">
              <a:srgbClr val="EBECED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968842" y="503759"/>
            <a:ext cx="6254316" cy="5850482"/>
            <a:chOff x="3496328" y="607445"/>
            <a:chExt cx="6254316" cy="5850482"/>
          </a:xfrm>
          <a:effectLst/>
        </p:grpSpPr>
        <p:sp>
          <p:nvSpPr>
            <p:cNvPr id="28" name="Oval 27"/>
            <p:cNvSpPr/>
            <p:nvPr/>
          </p:nvSpPr>
          <p:spPr>
            <a:xfrm>
              <a:off x="3775565" y="902640"/>
              <a:ext cx="5245101" cy="5245101"/>
            </a:xfrm>
            <a:prstGeom prst="ellipse">
              <a:avLst/>
            </a:prstGeom>
            <a:gradFill flip="none" rotWithShape="1">
              <a:gsLst>
                <a:gs pos="0">
                  <a:srgbClr val="D0D5D9"/>
                </a:gs>
                <a:gs pos="100000">
                  <a:srgbClr val="FFFFFF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558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Partial Circle 29"/>
            <p:cNvSpPr/>
            <p:nvPr/>
          </p:nvSpPr>
          <p:spPr>
            <a:xfrm>
              <a:off x="3496328" y="607445"/>
              <a:ext cx="5835492" cy="5835492"/>
            </a:xfrm>
            <a:prstGeom prst="pie">
              <a:avLst>
                <a:gd name="adj1" fmla="val 1666455"/>
                <a:gd name="adj2" fmla="val 5394915"/>
              </a:avLst>
            </a:prstGeom>
            <a:gradFill>
              <a:gsLst>
                <a:gs pos="0">
                  <a:srgbClr val="DF173E"/>
                </a:gs>
                <a:gs pos="100000">
                  <a:srgbClr val="EB1845"/>
                </a:gs>
              </a:gsLst>
              <a:lin ang="13500000" scaled="1"/>
            </a:gradFill>
            <a:ln>
              <a:noFill/>
            </a:ln>
            <a:effectLst>
              <a:outerShdw blurRad="317500" dist="38100" dir="8100000" algn="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/>
            <p:cNvSpPr/>
            <p:nvPr/>
          </p:nvSpPr>
          <p:spPr>
            <a:xfrm>
              <a:off x="3496328" y="614935"/>
              <a:ext cx="5835492" cy="5835492"/>
            </a:xfrm>
            <a:prstGeom prst="pie">
              <a:avLst>
                <a:gd name="adj1" fmla="val 19792777"/>
                <a:gd name="adj2" fmla="val 1789850"/>
              </a:avLst>
            </a:prstGeom>
            <a:solidFill>
              <a:srgbClr val="00ABB5"/>
            </a:solidFill>
            <a:ln>
              <a:noFill/>
            </a:ln>
            <a:effectLst>
              <a:outerShdw blurRad="254000" dist="38100" dir="5400000" sx="103000" sy="103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9" name="Partial Circle 28"/>
            <p:cNvSpPr/>
            <p:nvPr/>
          </p:nvSpPr>
          <p:spPr>
            <a:xfrm>
              <a:off x="3496328" y="622435"/>
              <a:ext cx="5835492" cy="5835492"/>
            </a:xfrm>
            <a:prstGeom prst="pie">
              <a:avLst>
                <a:gd name="adj1" fmla="val 16188495"/>
                <a:gd name="adj2" fmla="val 19787704"/>
              </a:avLst>
            </a:prstGeom>
            <a:gradFill flip="none" rotWithShape="1">
              <a:gsLst>
                <a:gs pos="0">
                  <a:srgbClr val="FDB316"/>
                </a:gs>
                <a:gs pos="100000">
                  <a:srgbClr val="FED50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806274" y="2918359"/>
              <a:ext cx="1209122" cy="1209122"/>
            </a:xfrm>
            <a:prstGeom prst="ellipse">
              <a:avLst/>
            </a:prstGeom>
            <a:gradFill flip="none" rotWithShape="1">
              <a:gsLst>
                <a:gs pos="0">
                  <a:srgbClr val="D0D5D9"/>
                </a:gs>
                <a:gs pos="100000">
                  <a:srgbClr val="FFFFFF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30200" dist="38100" dir="2700000" sx="103000" sy="103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4495" y="3048486"/>
              <a:ext cx="2758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CREATIVE VENUS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44495" y="3293394"/>
              <a:ext cx="18367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50" dirty="0">
                  <a:solidFill>
                    <a:schemeClr val="bg1">
                      <a:lumMod val="7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your text here. Subscribe to our channel for more such videos and free templates.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257207" y="2323475"/>
              <a:ext cx="299803" cy="2998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612981" y="1840651"/>
              <a:ext cx="299803" cy="2998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5073688" y="1485239"/>
              <a:ext cx="299803" cy="2998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Graphic 37" descr="Airplan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9665" y="4466396"/>
              <a:ext cx="360000" cy="360000"/>
            </a:xfrm>
            <a:prstGeom prst="rect">
              <a:avLst/>
            </a:prstGeom>
          </p:spPr>
        </p:pic>
        <p:pic>
          <p:nvPicPr>
            <p:cNvPr id="40" name="Graphic 39" descr="Trai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62495" y="4949155"/>
              <a:ext cx="360000" cy="360000"/>
            </a:xfrm>
            <a:prstGeom prst="rect">
              <a:avLst/>
            </a:prstGeom>
          </p:spPr>
        </p:pic>
        <p:pic>
          <p:nvPicPr>
            <p:cNvPr id="42" name="Graphic 41" descr="Car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1272" y="5443752"/>
              <a:ext cx="360000" cy="360000"/>
            </a:xfrm>
            <a:prstGeom prst="rect">
              <a:avLst/>
            </a:prstGeom>
          </p:spPr>
        </p:pic>
        <p:pic>
          <p:nvPicPr>
            <p:cNvPr id="44" name="Graphic 43" descr="Downward trend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73963" y="2404384"/>
              <a:ext cx="504000" cy="504000"/>
            </a:xfrm>
            <a:prstGeom prst="rect">
              <a:avLst/>
            </a:prstGeom>
          </p:spPr>
        </p:pic>
        <p:pic>
          <p:nvPicPr>
            <p:cNvPr id="46" name="Graphic 45" descr="Upward trend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01321" y="3270920"/>
              <a:ext cx="504000" cy="504000"/>
            </a:xfrm>
            <a:prstGeom prst="rect">
              <a:avLst/>
            </a:prstGeom>
          </p:spPr>
        </p:pic>
        <p:pic>
          <p:nvPicPr>
            <p:cNvPr id="48" name="Graphic 47" descr="Bar chart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73963" y="4171828"/>
              <a:ext cx="504000" cy="504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537914" y="1236687"/>
              <a:ext cx="203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AIRLINES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11982" y="2931305"/>
              <a:ext cx="203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RAILWAYS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73963" y="4745196"/>
              <a:ext cx="203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ROADS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25447" y="1496205"/>
              <a:ext cx="16103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your text here. Subscribe to our channel for more such videos and free templates.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11982" y="3192915"/>
              <a:ext cx="15879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your text here. Subscribe to our channel for more such videos and free templates.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59360" y="5006806"/>
              <a:ext cx="15879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Add your text here. Subscribe to our channel for more such videos and free templates.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57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2017-06-12T17:45:56Z</dcterms:created>
  <dcterms:modified xsi:type="dcterms:W3CDTF">2017-06-12T18:18:14Z</dcterms:modified>
</cp:coreProperties>
</file>