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78"/>
    <a:srgbClr val="64E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1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2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2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1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AFE0-2F91-4375-9DF4-CCD021E76EEF}" type="datetimeFigureOut">
              <a:rPr lang="en-IN" smtClean="0"/>
              <a:t>11-02-2017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978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171950" cy="6858000"/>
          </a:xfrm>
          <a:prstGeom prst="rect">
            <a:avLst/>
          </a:prstGeom>
          <a:blipFill dpi="0" rotWithShape="1">
            <a:blip r:embed="rId3">
              <a:alphaModFix amt="5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19100" y="247650"/>
            <a:ext cx="6115050" cy="6115050"/>
          </a:xfrm>
          <a:prstGeom prst="ellipse">
            <a:avLst/>
          </a:prstGeom>
          <a:solidFill>
            <a:srgbClr val="FF0978">
              <a:alpha val="65000"/>
            </a:srgbClr>
          </a:solidFill>
          <a:ln w="3079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976312" y="4391025"/>
            <a:ext cx="2047875" cy="2047875"/>
          </a:xfrm>
          <a:prstGeom prst="ellipse">
            <a:avLst/>
          </a:prstGeom>
          <a:solidFill>
            <a:schemeClr val="tx1">
              <a:alpha val="74000"/>
            </a:schemeClr>
          </a:solidFill>
          <a:ln w="127000"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LEARN</a:t>
            </a:r>
          </a:p>
          <a:p>
            <a:pPr algn="ctr"/>
            <a:r>
              <a:rPr lang="en-IN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MORE</a:t>
            </a:r>
          </a:p>
        </p:txBody>
      </p:sp>
      <p:sp>
        <p:nvSpPr>
          <p:cNvPr id="23" name="Rectangle 22"/>
          <p:cNvSpPr/>
          <p:nvPr/>
        </p:nvSpPr>
        <p:spPr>
          <a:xfrm flipH="1" flipV="1">
            <a:off x="7365194" y="0"/>
            <a:ext cx="4826806" cy="6858000"/>
          </a:xfrm>
          <a:prstGeom prst="rect">
            <a:avLst/>
          </a:prstGeom>
          <a:blipFill dpi="0" rotWithShape="1">
            <a:blip r:embed="rId4">
              <a:alphaModFix amt="31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485900" y="777270"/>
            <a:ext cx="39243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FASHION</a:t>
            </a:r>
          </a:p>
          <a:p>
            <a:pPr algn="ctr"/>
            <a:r>
              <a:rPr lang="en-IN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ESSENTIALS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500323" y="2827805"/>
            <a:ext cx="2261525" cy="2146905"/>
            <a:chOff x="3436155" y="2506965"/>
            <a:chExt cx="2261525" cy="2146905"/>
          </a:xfrm>
        </p:grpSpPr>
        <p:sp>
          <p:nvSpPr>
            <p:cNvPr id="25" name="TextBox 24"/>
            <p:cNvSpPr txBox="1"/>
            <p:nvPr/>
          </p:nvSpPr>
          <p:spPr>
            <a:xfrm>
              <a:off x="3525434" y="2978289"/>
              <a:ext cx="2076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2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30%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8359" y="412962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OFF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9709" y="2506965"/>
              <a:ext cx="22479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39709" y="4558620"/>
              <a:ext cx="22479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3051780" y="4170318"/>
              <a:ext cx="8640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051781" y="2891340"/>
              <a:ext cx="8640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5218055" y="4170318"/>
              <a:ext cx="8640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5218055" y="2891340"/>
              <a:ext cx="864000" cy="9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643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Black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2017-02-11T15:38:20Z</dcterms:created>
  <dcterms:modified xsi:type="dcterms:W3CDTF">2017-02-11T16:15:37Z</dcterms:modified>
</cp:coreProperties>
</file>