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A2F"/>
    <a:srgbClr val="C44D58"/>
    <a:srgbClr val="5C6977"/>
    <a:srgbClr val="76D8D1"/>
    <a:srgbClr val="4ECDC4"/>
    <a:srgbClr val="D8F793"/>
    <a:srgbClr val="C7F464"/>
    <a:srgbClr val="FF6B6B"/>
    <a:srgbClr val="8B98A7"/>
    <a:srgbClr val="55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030A-2632-4027-9EC6-1B648CA3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8910-ED94-44C8-A027-8C4592A8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8730-F363-4EF1-A239-E6566B3A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43A1-E16A-4232-8839-0698313D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704D-A789-4396-A124-69F900E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01CC-0A4D-4E5A-A688-3EC480CC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42FB0-939D-41D8-AE91-171D93D8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A097-C262-4DD0-A5B9-6B9258C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30BC-ACD0-4673-9DBC-9867D3FC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E21F-E275-420C-AFB5-0A6744E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971E0-21F9-4DB7-B08C-71E97DE16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D8B28-7321-481C-B7F8-34A5ECF7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549C-6637-4C90-8DA4-C90E054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FA37-C942-4DA1-9A38-EB43D20D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BEC3-8E7C-476F-969E-5C6C59C1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3468-2C8E-4106-A030-CEF74DDA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51-7D1F-4969-8B19-715509B3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6B1B-3F1E-4AAE-ABE5-6E56456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107E-75F8-4145-94EC-50780E56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E951-F709-4C9A-9050-74BBCE73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98A-79BB-4C74-83E3-BA8DD8A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4D9A9-433F-4486-98F3-A4D7C8E2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A6D0-54C7-4E25-8D81-820F8C00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485B-F487-4946-891D-E375E41B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E7AD-49B4-41EB-BB9C-A4FBF749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AC36-35ED-4413-B80C-53958C91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9305-821F-4ADE-A60A-D7820CBFF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44AB2-5518-4569-BECF-837F692C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24C4-DB61-48DA-85BA-7875A5E7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2C20-9517-4EED-9B4D-4031C3B5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A27D-3496-4028-A379-2C36A447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C4C2-DD6B-4539-A91F-917EA83F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CF6-1802-44B3-9176-541F9C5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A4AA-3C31-463C-91D4-3CE12320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71F1E-B96D-4731-8347-BACDBA66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3289E-68A6-4CFA-9761-BADB3596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5116-E92A-465A-95D2-623958BE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B1EAD-57F3-4720-8C47-0261E5CD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B7C1-83A8-4EBB-8560-9371EF8D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9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2B9F-4768-4239-9F03-2162A292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DC2AE-AAE4-4C9C-A677-7B011FD5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936F-4E0F-48E4-B9BE-08209E5A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01A7D-B262-4B45-AFA8-8CF58E8A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DA119-B8F6-4726-A6CF-A02F3654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ADA86-6C37-46BB-95E2-F87B895E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2656-A2E3-4BB4-B14B-60E855A8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2628-54D6-42EF-A66B-769F9ADE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BD35-FD60-40EF-99C0-ABDB0D79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FE0BA-A37C-4E22-9B87-A69A8F8BD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80BD1-A441-4108-A0A9-2F6567F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F501F-40A1-4A05-923F-535F9F62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1DB14-CFDC-4801-92CC-DE3EA3FB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9D41-4F7D-47BF-9E18-2ACCD7CB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6E918-40F4-4898-BF80-4A2CA6C97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EEA4-6ED0-4322-953B-B7ED6128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6A9F-0F7C-4AD2-91C9-D9411C40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39C40-1BCC-4A0C-B11B-0268C08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0B2A-98A6-410A-94B3-AEAEB6D1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C1E8-4B2F-4685-9EE1-155BBC78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7E62-3AB7-49A7-A735-6421E17E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B7E3-ABD6-4DAE-98BE-96020129D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84C3-CB0F-4FBB-BB5C-1A6E0F938C86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39C-D019-4DFA-9045-098AF216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AE2D-BD97-480B-9B91-97070D3E6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DF04-544A-4C7B-9C43-5C943C7B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3D6E470-C551-41D9-932D-3F8B0CB59562}"/>
              </a:ext>
            </a:extLst>
          </p:cNvPr>
          <p:cNvGrpSpPr/>
          <p:nvPr/>
        </p:nvGrpSpPr>
        <p:grpSpPr>
          <a:xfrm>
            <a:off x="2228679" y="292575"/>
            <a:ext cx="6563158" cy="6088596"/>
            <a:chOff x="2116385" y="260491"/>
            <a:chExt cx="6563158" cy="6088596"/>
          </a:xfrm>
          <a:effectLst>
            <a:reflection blurRad="6350" stA="52000" endA="300" endPos="8000" dir="5400000" sy="-100000" algn="bl" rotWithShape="0"/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F11248B-370C-4C6B-90DD-7F8385E81958}"/>
                </a:ext>
              </a:extLst>
            </p:cNvPr>
            <p:cNvSpPr/>
            <p:nvPr/>
          </p:nvSpPr>
          <p:spPr>
            <a:xfrm rot="7200000">
              <a:off x="2865045" y="2144195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>
              <a:gsLst>
                <a:gs pos="100000">
                  <a:srgbClr val="C7F464"/>
                </a:gs>
                <a:gs pos="0">
                  <a:srgbClr val="D8F793"/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6B66639-0D4C-4922-BDD9-8700A54F65C3}"/>
                </a:ext>
              </a:extLst>
            </p:cNvPr>
            <p:cNvSpPr/>
            <p:nvPr/>
          </p:nvSpPr>
          <p:spPr>
            <a:xfrm rot="14400000">
              <a:off x="4195669" y="-488169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>
              <a:gsLst>
                <a:gs pos="100000">
                  <a:srgbClr val="4ECDC4"/>
                </a:gs>
                <a:gs pos="0">
                  <a:srgbClr val="76D8D1"/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78F747-26A5-4948-A1F1-C643046E6169}"/>
                </a:ext>
              </a:extLst>
            </p:cNvPr>
            <p:cNvSpPr/>
            <p:nvPr/>
          </p:nvSpPr>
          <p:spPr>
            <a:xfrm>
              <a:off x="5812971" y="1985196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44D58"/>
                </a:gs>
                <a:gs pos="0">
                  <a:srgbClr val="FF6B6B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3D3930-2166-4BC1-AD69-1B07CBD4A27A}"/>
                </a:ext>
              </a:extLst>
            </p:cNvPr>
            <p:cNvSpPr/>
            <p:nvPr/>
          </p:nvSpPr>
          <p:spPr>
            <a:xfrm>
              <a:off x="4754339" y="2430374"/>
              <a:ext cx="1919824" cy="191982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2700000" scaled="1"/>
              <a:tileRect/>
            </a:gradFill>
            <a:ln w="28575">
              <a:noFill/>
            </a:ln>
            <a:effectLst>
              <a:outerShdw blurRad="444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E1D684-86FD-433A-9EC5-E2B32C71EDA3}"/>
                </a:ext>
              </a:extLst>
            </p:cNvPr>
            <p:cNvSpPr txBox="1"/>
            <p:nvPr/>
          </p:nvSpPr>
          <p:spPr>
            <a:xfrm>
              <a:off x="4794008" y="1262889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MAXIMUM PROFIT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57753-067C-49D0-A17F-D7A97487FA3D}"/>
                </a:ext>
              </a:extLst>
            </p:cNvPr>
            <p:cNvSpPr txBox="1"/>
            <p:nvPr/>
          </p:nvSpPr>
          <p:spPr>
            <a:xfrm>
              <a:off x="5112672" y="812217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60%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F155E2-50AE-44F6-9EA6-C0D6E25D3E4F}"/>
                </a:ext>
              </a:extLst>
            </p:cNvPr>
            <p:cNvSpPr txBox="1"/>
            <p:nvPr/>
          </p:nvSpPr>
          <p:spPr>
            <a:xfrm>
              <a:off x="6656360" y="4315883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LEAD</a:t>
              </a:r>
            </a:p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GENERATION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5F7D22-3ECA-448B-8571-A1828D139842}"/>
                </a:ext>
              </a:extLst>
            </p:cNvPr>
            <p:cNvSpPr txBox="1"/>
            <p:nvPr/>
          </p:nvSpPr>
          <p:spPr>
            <a:xfrm>
              <a:off x="6986837" y="3865211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70%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7AAF6B-24FE-4AA7-91BD-36B25BB0CB41}"/>
                </a:ext>
              </a:extLst>
            </p:cNvPr>
            <p:cNvSpPr txBox="1"/>
            <p:nvPr/>
          </p:nvSpPr>
          <p:spPr>
            <a:xfrm>
              <a:off x="2875534" y="4299841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MINIMUM</a:t>
              </a:r>
            </a:p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RISK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04C0B5-BA8B-4E69-BBA0-FECE06485727}"/>
                </a:ext>
              </a:extLst>
            </p:cNvPr>
            <p:cNvSpPr txBox="1"/>
            <p:nvPr/>
          </p:nvSpPr>
          <p:spPr>
            <a:xfrm>
              <a:off x="3194198" y="3849169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05%</a:t>
              </a:r>
            </a:p>
          </p:txBody>
        </p:sp>
        <p:pic>
          <p:nvPicPr>
            <p:cNvPr id="46" name="Graphic 45" descr="Money">
              <a:extLst>
                <a:ext uri="{FF2B5EF4-FFF2-40B4-BE49-F238E27FC236}">
                  <a16:creationId xmlns:a16="http://schemas.microsoft.com/office/drawing/2014/main" id="{1EE019DD-87D7-4F4A-8BC9-92FCA8FB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6257" y="1569486"/>
              <a:ext cx="540000" cy="540000"/>
            </a:xfrm>
            <a:prstGeom prst="rect">
              <a:avLst/>
            </a:prstGeom>
          </p:spPr>
        </p:pic>
        <p:pic>
          <p:nvPicPr>
            <p:cNvPr id="48" name="Graphic 47" descr="Users">
              <a:extLst>
                <a:ext uri="{FF2B5EF4-FFF2-40B4-BE49-F238E27FC236}">
                  <a16:creationId xmlns:a16="http://schemas.microsoft.com/office/drawing/2014/main" id="{077D3337-F0D6-4D93-8295-3D5DFFE02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75030" y="5476688"/>
              <a:ext cx="540000" cy="540000"/>
            </a:xfrm>
            <a:prstGeom prst="rect">
              <a:avLst/>
            </a:prstGeom>
          </p:spPr>
        </p:pic>
        <p:pic>
          <p:nvPicPr>
            <p:cNvPr id="50" name="Graphic 49" descr="Hourglass">
              <a:extLst>
                <a:ext uri="{FF2B5EF4-FFF2-40B4-BE49-F238E27FC236}">
                  <a16:creationId xmlns:a16="http://schemas.microsoft.com/office/drawing/2014/main" id="{3A2329ED-DC6A-425C-979C-0BA604DD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8515" y="2582539"/>
              <a:ext cx="540000" cy="540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8B9F1-1F27-4EAE-9F6A-AF5E23C644AD}"/>
                </a:ext>
              </a:extLst>
            </p:cNvPr>
            <p:cNvSpPr txBox="1"/>
            <p:nvPr/>
          </p:nvSpPr>
          <p:spPr>
            <a:xfrm>
              <a:off x="4783355" y="3221477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Nexa Light" panose="02000000000000000000" pitchFamily="50" charset="0"/>
                </a:rPr>
                <a:t>FINANCIAL</a:t>
              </a:r>
            </a:p>
            <a:p>
              <a:pPr algn="ctr"/>
              <a:r>
                <a:rPr lang="en-IN" sz="1100" spc="300" dirty="0">
                  <a:latin typeface="Nexa Light" panose="02000000000000000000" pitchFamily="50" charset="0"/>
                </a:rPr>
                <a:t>INFOGRAPHIC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88F5A2-8490-4DB0-B5C4-818A8F1812E5}"/>
                </a:ext>
              </a:extLst>
            </p:cNvPr>
            <p:cNvSpPr/>
            <p:nvPr/>
          </p:nvSpPr>
          <p:spPr>
            <a:xfrm>
              <a:off x="4612304" y="2288339"/>
              <a:ext cx="2203893" cy="2203893"/>
            </a:xfrm>
            <a:prstGeom prst="ellipse">
              <a:avLst/>
            </a:prstGeom>
            <a:noFill/>
            <a:ln w="142875" cmpd="tri">
              <a:solidFill>
                <a:schemeClr val="bg1">
                  <a:lumMod val="85000"/>
                  <a:alpha val="31000"/>
                </a:schemeClr>
              </a:solidFill>
            </a:ln>
            <a:effectLst>
              <a:outerShdw blurRad="444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313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670D91-4803-4549-B0CF-64D1969EC0A1}"/>
              </a:ext>
            </a:extLst>
          </p:cNvPr>
          <p:cNvGrpSpPr/>
          <p:nvPr/>
        </p:nvGrpSpPr>
        <p:grpSpPr>
          <a:xfrm>
            <a:off x="2228679" y="292575"/>
            <a:ext cx="6563158" cy="6088596"/>
            <a:chOff x="2116385" y="260491"/>
            <a:chExt cx="6563158" cy="6088596"/>
          </a:xfrm>
          <a:effectLst>
            <a:reflection blurRad="6350" stA="52000" endA="300" endPos="8000" dir="5400000" sy="-100000" algn="bl" rotWithShape="0"/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F919A5-ACC1-4900-BF21-E1ECCD478465}"/>
                </a:ext>
              </a:extLst>
            </p:cNvPr>
            <p:cNvSpPr/>
            <p:nvPr/>
          </p:nvSpPr>
          <p:spPr>
            <a:xfrm rot="7200000">
              <a:off x="2865045" y="2144195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>
              <a:gsLst>
                <a:gs pos="100000">
                  <a:srgbClr val="C7F464"/>
                </a:gs>
                <a:gs pos="0">
                  <a:srgbClr val="D8F793"/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BBF3A4-5FE2-4850-BA66-3FCF96F48A32}"/>
                </a:ext>
              </a:extLst>
            </p:cNvPr>
            <p:cNvSpPr/>
            <p:nvPr/>
          </p:nvSpPr>
          <p:spPr>
            <a:xfrm rot="14400000">
              <a:off x="4195669" y="-488169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>
              <a:gsLst>
                <a:gs pos="100000">
                  <a:srgbClr val="4ECDC4"/>
                </a:gs>
                <a:gs pos="0">
                  <a:srgbClr val="76D8D1"/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95B5B3-626E-44CD-8421-1D46DB665127}"/>
                </a:ext>
              </a:extLst>
            </p:cNvPr>
            <p:cNvSpPr/>
            <p:nvPr/>
          </p:nvSpPr>
          <p:spPr>
            <a:xfrm>
              <a:off x="5812971" y="1985196"/>
              <a:ext cx="2866572" cy="4363891"/>
            </a:xfrm>
            <a:custGeom>
              <a:avLst/>
              <a:gdLst>
                <a:gd name="connsiteX0" fmla="*/ 0 w 2866572"/>
                <a:gd name="connsiteY0" fmla="*/ 4363891 h 4363891"/>
                <a:gd name="connsiteX1" fmla="*/ 0 w 2866572"/>
                <a:gd name="connsiteY1" fmla="*/ 2862361 h 4363891"/>
                <a:gd name="connsiteX2" fmla="*/ 61611 w 2866572"/>
                <a:gd name="connsiteY2" fmla="*/ 2859250 h 4363891"/>
                <a:gd name="connsiteX3" fmla="*/ 1367237 w 2866572"/>
                <a:gd name="connsiteY3" fmla="*/ 1412436 h 4363891"/>
                <a:gd name="connsiteX4" fmla="*/ 1252949 w 2866572"/>
                <a:gd name="connsiteY4" fmla="*/ 846348 h 4363891"/>
                <a:gd name="connsiteX5" fmla="*/ 1206916 w 2866572"/>
                <a:gd name="connsiteY5" fmla="*/ 750788 h 4363891"/>
                <a:gd name="connsiteX6" fmla="*/ 2507319 w 2866572"/>
                <a:gd name="connsiteY6" fmla="*/ 0 h 4363891"/>
                <a:gd name="connsiteX7" fmla="*/ 2510082 w 2866572"/>
                <a:gd name="connsiteY7" fmla="*/ 4547 h 4363891"/>
                <a:gd name="connsiteX8" fmla="*/ 2866572 w 2866572"/>
                <a:gd name="connsiteY8" fmla="*/ 1412436 h 4363891"/>
                <a:gd name="connsiteX9" fmla="*/ 64910 w 2866572"/>
                <a:gd name="connsiteY9" fmla="*/ 4362250 h 43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6572" h="4363891">
                  <a:moveTo>
                    <a:pt x="0" y="4363891"/>
                  </a:moveTo>
                  <a:lnTo>
                    <a:pt x="0" y="2862361"/>
                  </a:lnTo>
                  <a:lnTo>
                    <a:pt x="61611" y="2859250"/>
                  </a:lnTo>
                  <a:cubicBezTo>
                    <a:pt x="794962" y="2784774"/>
                    <a:pt x="1367237" y="2165436"/>
                    <a:pt x="1367237" y="1412436"/>
                  </a:cubicBezTo>
                  <a:cubicBezTo>
                    <a:pt x="1367237" y="1211636"/>
                    <a:pt x="1326542" y="1020341"/>
                    <a:pt x="1252949" y="846348"/>
                  </a:cubicBezTo>
                  <a:lnTo>
                    <a:pt x="1206916" y="750788"/>
                  </a:lnTo>
                  <a:lnTo>
                    <a:pt x="2507319" y="0"/>
                  </a:lnTo>
                  <a:lnTo>
                    <a:pt x="2510082" y="4547"/>
                  </a:lnTo>
                  <a:cubicBezTo>
                    <a:pt x="2737432" y="423061"/>
                    <a:pt x="2866572" y="902667"/>
                    <a:pt x="2866572" y="1412436"/>
                  </a:cubicBezTo>
                  <a:cubicBezTo>
                    <a:pt x="2866572" y="2992719"/>
                    <a:pt x="1625534" y="4283142"/>
                    <a:pt x="64910" y="43622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44D58"/>
                </a:gs>
                <a:gs pos="0">
                  <a:srgbClr val="FF6B6B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DAAFCA-4C98-4FF2-A3E5-DFD74F8AFA30}"/>
                </a:ext>
              </a:extLst>
            </p:cNvPr>
            <p:cNvSpPr/>
            <p:nvPr/>
          </p:nvSpPr>
          <p:spPr>
            <a:xfrm>
              <a:off x="4754339" y="2430374"/>
              <a:ext cx="1919824" cy="191982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2700000" scaled="1"/>
              <a:tileRect/>
            </a:gradFill>
            <a:ln w="28575">
              <a:noFill/>
            </a:ln>
            <a:effectLst>
              <a:outerShdw blurRad="444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970F57-5E3C-4042-B050-772A9894DCE1}"/>
                </a:ext>
              </a:extLst>
            </p:cNvPr>
            <p:cNvSpPr txBox="1"/>
            <p:nvPr/>
          </p:nvSpPr>
          <p:spPr>
            <a:xfrm>
              <a:off x="4794008" y="1262889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MAXIMUM PROFIT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4E2F71-F849-459B-9E8C-D51E1062073C}"/>
                </a:ext>
              </a:extLst>
            </p:cNvPr>
            <p:cNvSpPr txBox="1"/>
            <p:nvPr/>
          </p:nvSpPr>
          <p:spPr>
            <a:xfrm>
              <a:off x="5112672" y="812217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60%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68A0B-9DD9-416E-966F-E7CCB3CE193E}"/>
                </a:ext>
              </a:extLst>
            </p:cNvPr>
            <p:cNvSpPr txBox="1"/>
            <p:nvPr/>
          </p:nvSpPr>
          <p:spPr>
            <a:xfrm>
              <a:off x="6656360" y="4315883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LEAD</a:t>
              </a:r>
            </a:p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GENERATION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7162B8-7EE4-40CC-B99B-29F5D542B390}"/>
                </a:ext>
              </a:extLst>
            </p:cNvPr>
            <p:cNvSpPr txBox="1"/>
            <p:nvPr/>
          </p:nvSpPr>
          <p:spPr>
            <a:xfrm>
              <a:off x="6986837" y="3865211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70%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0BEA11-7835-47AC-92CA-925820D00489}"/>
                </a:ext>
              </a:extLst>
            </p:cNvPr>
            <p:cNvSpPr txBox="1"/>
            <p:nvPr/>
          </p:nvSpPr>
          <p:spPr>
            <a:xfrm>
              <a:off x="2875534" y="4299841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MINIMUM</a:t>
              </a:r>
            </a:p>
            <a:p>
              <a:pPr algn="ctr"/>
              <a:r>
                <a:rPr lang="en-IN" sz="1100" spc="600" dirty="0">
                  <a:latin typeface="Nexa Light" panose="02000000000000000000" pitchFamily="50" charset="0"/>
                </a:rPr>
                <a:t>RISK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58D547-656A-476F-A4C5-10970E3FF6B4}"/>
                </a:ext>
              </a:extLst>
            </p:cNvPr>
            <p:cNvSpPr txBox="1"/>
            <p:nvPr/>
          </p:nvSpPr>
          <p:spPr>
            <a:xfrm>
              <a:off x="3194198" y="3849169"/>
              <a:ext cx="120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Eurostile BQ" pitchFamily="50" charset="0"/>
                </a:rPr>
                <a:t>05%</a:t>
              </a:r>
            </a:p>
          </p:txBody>
        </p:sp>
        <p:pic>
          <p:nvPicPr>
            <p:cNvPr id="22" name="Graphic 21" descr="Money">
              <a:extLst>
                <a:ext uri="{FF2B5EF4-FFF2-40B4-BE49-F238E27FC236}">
                  <a16:creationId xmlns:a16="http://schemas.microsoft.com/office/drawing/2014/main" id="{3C507B8C-A2BC-4E12-901D-37DFD8ACC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6257" y="1569486"/>
              <a:ext cx="540000" cy="540000"/>
            </a:xfrm>
            <a:prstGeom prst="rect">
              <a:avLst/>
            </a:prstGeom>
          </p:spPr>
        </p:pic>
        <p:pic>
          <p:nvPicPr>
            <p:cNvPr id="23" name="Graphic 22" descr="Users">
              <a:extLst>
                <a:ext uri="{FF2B5EF4-FFF2-40B4-BE49-F238E27FC236}">
                  <a16:creationId xmlns:a16="http://schemas.microsoft.com/office/drawing/2014/main" id="{CA859877-8A8E-49F9-BDBB-F9364CC1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75030" y="5476688"/>
              <a:ext cx="540000" cy="540000"/>
            </a:xfrm>
            <a:prstGeom prst="rect">
              <a:avLst/>
            </a:prstGeom>
          </p:spPr>
        </p:pic>
        <p:pic>
          <p:nvPicPr>
            <p:cNvPr id="24" name="Graphic 23" descr="Hourglass">
              <a:extLst>
                <a:ext uri="{FF2B5EF4-FFF2-40B4-BE49-F238E27FC236}">
                  <a16:creationId xmlns:a16="http://schemas.microsoft.com/office/drawing/2014/main" id="{6AA8D16C-B279-4D4C-AEF4-7FF6DC0E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8515" y="2582539"/>
              <a:ext cx="540000" cy="54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E3EC89-E049-4665-8716-6927B907FBAD}"/>
                </a:ext>
              </a:extLst>
            </p:cNvPr>
            <p:cNvSpPr txBox="1"/>
            <p:nvPr/>
          </p:nvSpPr>
          <p:spPr>
            <a:xfrm>
              <a:off x="4783355" y="3221477"/>
              <a:ext cx="1864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latin typeface="Nexa Light" panose="02000000000000000000" pitchFamily="50" charset="0"/>
                </a:rPr>
                <a:t>FINANCIAL</a:t>
              </a:r>
            </a:p>
            <a:p>
              <a:pPr algn="ctr"/>
              <a:r>
                <a:rPr lang="en-IN" sz="1100" spc="300" dirty="0">
                  <a:latin typeface="Nexa Light" panose="02000000000000000000" pitchFamily="50" charset="0"/>
                </a:rPr>
                <a:t>INFOGRAPHIC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84515D-827B-4D55-977C-FC9339008054}"/>
                </a:ext>
              </a:extLst>
            </p:cNvPr>
            <p:cNvSpPr/>
            <p:nvPr/>
          </p:nvSpPr>
          <p:spPr>
            <a:xfrm>
              <a:off x="4612304" y="2288339"/>
              <a:ext cx="2203893" cy="2203893"/>
            </a:xfrm>
            <a:prstGeom prst="ellipse">
              <a:avLst/>
            </a:prstGeom>
            <a:noFill/>
            <a:ln w="142875" cmpd="tri">
              <a:solidFill>
                <a:schemeClr val="bg1">
                  <a:lumMod val="85000"/>
                </a:schemeClr>
              </a:solidFill>
            </a:ln>
            <a:effectLst>
              <a:outerShdw blurRad="444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948340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2017-06-29T16:20:44Z</dcterms:created>
  <dcterms:modified xsi:type="dcterms:W3CDTF">2017-06-29T17:31:02Z</dcterms:modified>
</cp:coreProperties>
</file>