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A5A6"/>
    <a:srgbClr val="BDC3C7"/>
    <a:srgbClr val="ECF0F1"/>
    <a:srgbClr val="34495E"/>
    <a:srgbClr val="2C3E50"/>
    <a:srgbClr val="D35400"/>
    <a:srgbClr val="E67E22"/>
    <a:srgbClr val="9B59B6"/>
    <a:srgbClr val="8E44AD"/>
    <a:srgbClr val="2980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A204-0428-4B22-A618-3C698D3EC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5DED8B-07C8-4196-9DEF-A970BD8A7F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6E17E7-3798-4380-97A9-5B2F981AC2F7}"/>
              </a:ext>
            </a:extLst>
          </p:cNvPr>
          <p:cNvSpPr>
            <a:spLocks noGrp="1"/>
          </p:cNvSpPr>
          <p:nvPr>
            <p:ph type="dt" sz="half" idx="10"/>
          </p:nvPr>
        </p:nvSpPr>
        <p:spPr/>
        <p:txBody>
          <a:bodyPr/>
          <a:lstStyle/>
          <a:p>
            <a:fld id="{74559C2A-CFDA-47AE-A1BE-CEBF5B38481D}" type="datetimeFigureOut">
              <a:rPr lang="en-IN" smtClean="0"/>
              <a:t>26-06-2017</a:t>
            </a:fld>
            <a:endParaRPr lang="en-IN"/>
          </a:p>
        </p:txBody>
      </p:sp>
      <p:sp>
        <p:nvSpPr>
          <p:cNvPr id="5" name="Footer Placeholder 4">
            <a:extLst>
              <a:ext uri="{FF2B5EF4-FFF2-40B4-BE49-F238E27FC236}">
                <a16:creationId xmlns:a16="http://schemas.microsoft.com/office/drawing/2014/main" id="{C20CF0ED-C7E1-465A-ACE6-09A505A990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3424A4-D575-4015-A269-F7C32A39CC35}"/>
              </a:ext>
            </a:extLst>
          </p:cNvPr>
          <p:cNvSpPr>
            <a:spLocks noGrp="1"/>
          </p:cNvSpPr>
          <p:nvPr>
            <p:ph type="sldNum" sz="quarter" idx="12"/>
          </p:nvPr>
        </p:nvSpPr>
        <p:spPr/>
        <p:txBody>
          <a:bodyPr/>
          <a:lstStyle/>
          <a:p>
            <a:fld id="{6A35B33E-66A0-42DA-AE9D-528D49A037A5}" type="slidenum">
              <a:rPr lang="en-IN" smtClean="0"/>
              <a:t>‹#›</a:t>
            </a:fld>
            <a:endParaRPr lang="en-IN"/>
          </a:p>
        </p:txBody>
      </p:sp>
    </p:spTree>
    <p:extLst>
      <p:ext uri="{BB962C8B-B14F-4D97-AF65-F5344CB8AC3E}">
        <p14:creationId xmlns:p14="http://schemas.microsoft.com/office/powerpoint/2010/main" val="3253716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9B39C-FB9E-4BED-8E47-8AB030DC1A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F2D7A8-C008-48F2-A12B-A888B5C110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8F5A75-6EDE-4CF6-ABFE-373DDD709687}"/>
              </a:ext>
            </a:extLst>
          </p:cNvPr>
          <p:cNvSpPr>
            <a:spLocks noGrp="1"/>
          </p:cNvSpPr>
          <p:nvPr>
            <p:ph type="dt" sz="half" idx="10"/>
          </p:nvPr>
        </p:nvSpPr>
        <p:spPr/>
        <p:txBody>
          <a:bodyPr/>
          <a:lstStyle/>
          <a:p>
            <a:fld id="{74559C2A-CFDA-47AE-A1BE-CEBF5B38481D}" type="datetimeFigureOut">
              <a:rPr lang="en-IN" smtClean="0"/>
              <a:t>26-06-2017</a:t>
            </a:fld>
            <a:endParaRPr lang="en-IN"/>
          </a:p>
        </p:txBody>
      </p:sp>
      <p:sp>
        <p:nvSpPr>
          <p:cNvPr id="5" name="Footer Placeholder 4">
            <a:extLst>
              <a:ext uri="{FF2B5EF4-FFF2-40B4-BE49-F238E27FC236}">
                <a16:creationId xmlns:a16="http://schemas.microsoft.com/office/drawing/2014/main" id="{4953C1E1-7643-4830-B321-CA650917A5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3219C7-6CEC-42E8-A426-B9FD9D7DBEA4}"/>
              </a:ext>
            </a:extLst>
          </p:cNvPr>
          <p:cNvSpPr>
            <a:spLocks noGrp="1"/>
          </p:cNvSpPr>
          <p:nvPr>
            <p:ph type="sldNum" sz="quarter" idx="12"/>
          </p:nvPr>
        </p:nvSpPr>
        <p:spPr/>
        <p:txBody>
          <a:bodyPr/>
          <a:lstStyle/>
          <a:p>
            <a:fld id="{6A35B33E-66A0-42DA-AE9D-528D49A037A5}" type="slidenum">
              <a:rPr lang="en-IN" smtClean="0"/>
              <a:t>‹#›</a:t>
            </a:fld>
            <a:endParaRPr lang="en-IN"/>
          </a:p>
        </p:txBody>
      </p:sp>
    </p:spTree>
    <p:extLst>
      <p:ext uri="{BB962C8B-B14F-4D97-AF65-F5344CB8AC3E}">
        <p14:creationId xmlns:p14="http://schemas.microsoft.com/office/powerpoint/2010/main" val="265966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5BBD1-B2BA-4333-830E-AF41CA7232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0C40B1-7F32-44DA-B306-B8D5FD5561D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4FCFCC-D558-4056-9413-458125D60F85}"/>
              </a:ext>
            </a:extLst>
          </p:cNvPr>
          <p:cNvSpPr>
            <a:spLocks noGrp="1"/>
          </p:cNvSpPr>
          <p:nvPr>
            <p:ph type="dt" sz="half" idx="10"/>
          </p:nvPr>
        </p:nvSpPr>
        <p:spPr/>
        <p:txBody>
          <a:bodyPr/>
          <a:lstStyle/>
          <a:p>
            <a:fld id="{74559C2A-CFDA-47AE-A1BE-CEBF5B38481D}" type="datetimeFigureOut">
              <a:rPr lang="en-IN" smtClean="0"/>
              <a:t>26-06-2017</a:t>
            </a:fld>
            <a:endParaRPr lang="en-IN"/>
          </a:p>
        </p:txBody>
      </p:sp>
      <p:sp>
        <p:nvSpPr>
          <p:cNvPr id="5" name="Footer Placeholder 4">
            <a:extLst>
              <a:ext uri="{FF2B5EF4-FFF2-40B4-BE49-F238E27FC236}">
                <a16:creationId xmlns:a16="http://schemas.microsoft.com/office/drawing/2014/main" id="{3DB90FAB-28DD-49A7-B9E0-3B169BEF40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39553F-27A3-41CE-B591-C438E3130AFD}"/>
              </a:ext>
            </a:extLst>
          </p:cNvPr>
          <p:cNvSpPr>
            <a:spLocks noGrp="1"/>
          </p:cNvSpPr>
          <p:nvPr>
            <p:ph type="sldNum" sz="quarter" idx="12"/>
          </p:nvPr>
        </p:nvSpPr>
        <p:spPr/>
        <p:txBody>
          <a:bodyPr/>
          <a:lstStyle/>
          <a:p>
            <a:fld id="{6A35B33E-66A0-42DA-AE9D-528D49A037A5}" type="slidenum">
              <a:rPr lang="en-IN" smtClean="0"/>
              <a:t>‹#›</a:t>
            </a:fld>
            <a:endParaRPr lang="en-IN"/>
          </a:p>
        </p:txBody>
      </p:sp>
    </p:spTree>
    <p:extLst>
      <p:ext uri="{BB962C8B-B14F-4D97-AF65-F5344CB8AC3E}">
        <p14:creationId xmlns:p14="http://schemas.microsoft.com/office/powerpoint/2010/main" val="4108216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7A967-12F9-4C56-993F-7F3E134BFD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45FF9D-0EC9-4B6E-81E1-F2784E1EDE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796679-B881-47F0-AA60-C82D755A853B}"/>
              </a:ext>
            </a:extLst>
          </p:cNvPr>
          <p:cNvSpPr>
            <a:spLocks noGrp="1"/>
          </p:cNvSpPr>
          <p:nvPr>
            <p:ph type="dt" sz="half" idx="10"/>
          </p:nvPr>
        </p:nvSpPr>
        <p:spPr/>
        <p:txBody>
          <a:bodyPr/>
          <a:lstStyle/>
          <a:p>
            <a:fld id="{74559C2A-CFDA-47AE-A1BE-CEBF5B38481D}" type="datetimeFigureOut">
              <a:rPr lang="en-IN" smtClean="0"/>
              <a:t>26-06-2017</a:t>
            </a:fld>
            <a:endParaRPr lang="en-IN"/>
          </a:p>
        </p:txBody>
      </p:sp>
      <p:sp>
        <p:nvSpPr>
          <p:cNvPr id="5" name="Footer Placeholder 4">
            <a:extLst>
              <a:ext uri="{FF2B5EF4-FFF2-40B4-BE49-F238E27FC236}">
                <a16:creationId xmlns:a16="http://schemas.microsoft.com/office/drawing/2014/main" id="{65C04A07-A1AD-4522-B544-61030C2B2A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111A7C-9AD2-4BDB-900E-2EC01FB91A4D}"/>
              </a:ext>
            </a:extLst>
          </p:cNvPr>
          <p:cNvSpPr>
            <a:spLocks noGrp="1"/>
          </p:cNvSpPr>
          <p:nvPr>
            <p:ph type="sldNum" sz="quarter" idx="12"/>
          </p:nvPr>
        </p:nvSpPr>
        <p:spPr/>
        <p:txBody>
          <a:bodyPr/>
          <a:lstStyle/>
          <a:p>
            <a:fld id="{6A35B33E-66A0-42DA-AE9D-528D49A037A5}" type="slidenum">
              <a:rPr lang="en-IN" smtClean="0"/>
              <a:t>‹#›</a:t>
            </a:fld>
            <a:endParaRPr lang="en-IN"/>
          </a:p>
        </p:txBody>
      </p:sp>
    </p:spTree>
    <p:extLst>
      <p:ext uri="{BB962C8B-B14F-4D97-AF65-F5344CB8AC3E}">
        <p14:creationId xmlns:p14="http://schemas.microsoft.com/office/powerpoint/2010/main" val="269600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D5AF-2BC3-4411-AE03-AD13B9A017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0792AB-873E-4BA1-A90E-78CAF0F4E8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E46F938-AD20-4A6A-B6E4-F8503A89C68C}"/>
              </a:ext>
            </a:extLst>
          </p:cNvPr>
          <p:cNvSpPr>
            <a:spLocks noGrp="1"/>
          </p:cNvSpPr>
          <p:nvPr>
            <p:ph type="dt" sz="half" idx="10"/>
          </p:nvPr>
        </p:nvSpPr>
        <p:spPr/>
        <p:txBody>
          <a:bodyPr/>
          <a:lstStyle/>
          <a:p>
            <a:fld id="{74559C2A-CFDA-47AE-A1BE-CEBF5B38481D}" type="datetimeFigureOut">
              <a:rPr lang="en-IN" smtClean="0"/>
              <a:t>26-06-2017</a:t>
            </a:fld>
            <a:endParaRPr lang="en-IN"/>
          </a:p>
        </p:txBody>
      </p:sp>
      <p:sp>
        <p:nvSpPr>
          <p:cNvPr id="5" name="Footer Placeholder 4">
            <a:extLst>
              <a:ext uri="{FF2B5EF4-FFF2-40B4-BE49-F238E27FC236}">
                <a16:creationId xmlns:a16="http://schemas.microsoft.com/office/drawing/2014/main" id="{D5B8A33B-3ADF-4CF9-B09A-CCE268574D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2C3CC3-D688-4F07-B9A1-C731D2E0C02D}"/>
              </a:ext>
            </a:extLst>
          </p:cNvPr>
          <p:cNvSpPr>
            <a:spLocks noGrp="1"/>
          </p:cNvSpPr>
          <p:nvPr>
            <p:ph type="sldNum" sz="quarter" idx="12"/>
          </p:nvPr>
        </p:nvSpPr>
        <p:spPr/>
        <p:txBody>
          <a:bodyPr/>
          <a:lstStyle/>
          <a:p>
            <a:fld id="{6A35B33E-66A0-42DA-AE9D-528D49A037A5}" type="slidenum">
              <a:rPr lang="en-IN" smtClean="0"/>
              <a:t>‹#›</a:t>
            </a:fld>
            <a:endParaRPr lang="en-IN"/>
          </a:p>
        </p:txBody>
      </p:sp>
    </p:spTree>
    <p:extLst>
      <p:ext uri="{BB962C8B-B14F-4D97-AF65-F5344CB8AC3E}">
        <p14:creationId xmlns:p14="http://schemas.microsoft.com/office/powerpoint/2010/main" val="927348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EF39-7C69-4F8A-9032-89342C2E08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F42F5-CF71-4111-90FE-AAD6B64AB2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0CA5DA-9242-43DD-A86B-82B60938BE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109778-3DF9-4FA8-84D2-5DCEF0351992}"/>
              </a:ext>
            </a:extLst>
          </p:cNvPr>
          <p:cNvSpPr>
            <a:spLocks noGrp="1"/>
          </p:cNvSpPr>
          <p:nvPr>
            <p:ph type="dt" sz="half" idx="10"/>
          </p:nvPr>
        </p:nvSpPr>
        <p:spPr/>
        <p:txBody>
          <a:bodyPr/>
          <a:lstStyle/>
          <a:p>
            <a:fld id="{74559C2A-CFDA-47AE-A1BE-CEBF5B38481D}" type="datetimeFigureOut">
              <a:rPr lang="en-IN" smtClean="0"/>
              <a:t>26-06-2017</a:t>
            </a:fld>
            <a:endParaRPr lang="en-IN"/>
          </a:p>
        </p:txBody>
      </p:sp>
      <p:sp>
        <p:nvSpPr>
          <p:cNvPr id="6" name="Footer Placeholder 5">
            <a:extLst>
              <a:ext uri="{FF2B5EF4-FFF2-40B4-BE49-F238E27FC236}">
                <a16:creationId xmlns:a16="http://schemas.microsoft.com/office/drawing/2014/main" id="{3FE07349-DDA8-45F5-8741-B6DAF54F95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B6BF6-2690-48DC-806A-710737F1357E}"/>
              </a:ext>
            </a:extLst>
          </p:cNvPr>
          <p:cNvSpPr>
            <a:spLocks noGrp="1"/>
          </p:cNvSpPr>
          <p:nvPr>
            <p:ph type="sldNum" sz="quarter" idx="12"/>
          </p:nvPr>
        </p:nvSpPr>
        <p:spPr/>
        <p:txBody>
          <a:bodyPr/>
          <a:lstStyle/>
          <a:p>
            <a:fld id="{6A35B33E-66A0-42DA-AE9D-528D49A037A5}" type="slidenum">
              <a:rPr lang="en-IN" smtClean="0"/>
              <a:t>‹#›</a:t>
            </a:fld>
            <a:endParaRPr lang="en-IN"/>
          </a:p>
        </p:txBody>
      </p:sp>
    </p:spTree>
    <p:extLst>
      <p:ext uri="{BB962C8B-B14F-4D97-AF65-F5344CB8AC3E}">
        <p14:creationId xmlns:p14="http://schemas.microsoft.com/office/powerpoint/2010/main" val="4014123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1B2F-E368-46C5-A26B-1161BA4C6A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EA34D3-B007-4455-A157-B7CD55C3F4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BACE28-7AE5-4F08-AF3D-A58128DAC7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5518F2-DFC4-446D-9BAE-7DB9DF9645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0139C2-B118-4793-88C2-D2814951E7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1E61BC-1469-4FA1-A418-0F09D33DFEAF}"/>
              </a:ext>
            </a:extLst>
          </p:cNvPr>
          <p:cNvSpPr>
            <a:spLocks noGrp="1"/>
          </p:cNvSpPr>
          <p:nvPr>
            <p:ph type="dt" sz="half" idx="10"/>
          </p:nvPr>
        </p:nvSpPr>
        <p:spPr/>
        <p:txBody>
          <a:bodyPr/>
          <a:lstStyle/>
          <a:p>
            <a:fld id="{74559C2A-CFDA-47AE-A1BE-CEBF5B38481D}" type="datetimeFigureOut">
              <a:rPr lang="en-IN" smtClean="0"/>
              <a:t>26-06-2017</a:t>
            </a:fld>
            <a:endParaRPr lang="en-IN"/>
          </a:p>
        </p:txBody>
      </p:sp>
      <p:sp>
        <p:nvSpPr>
          <p:cNvPr id="8" name="Footer Placeholder 7">
            <a:extLst>
              <a:ext uri="{FF2B5EF4-FFF2-40B4-BE49-F238E27FC236}">
                <a16:creationId xmlns:a16="http://schemas.microsoft.com/office/drawing/2014/main" id="{2DFEF0FC-3E55-4FF1-9828-45307A034D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BE3B14-115F-46F4-BABC-A144E565670E}"/>
              </a:ext>
            </a:extLst>
          </p:cNvPr>
          <p:cNvSpPr>
            <a:spLocks noGrp="1"/>
          </p:cNvSpPr>
          <p:nvPr>
            <p:ph type="sldNum" sz="quarter" idx="12"/>
          </p:nvPr>
        </p:nvSpPr>
        <p:spPr/>
        <p:txBody>
          <a:bodyPr/>
          <a:lstStyle/>
          <a:p>
            <a:fld id="{6A35B33E-66A0-42DA-AE9D-528D49A037A5}" type="slidenum">
              <a:rPr lang="en-IN" smtClean="0"/>
              <a:t>‹#›</a:t>
            </a:fld>
            <a:endParaRPr lang="en-IN"/>
          </a:p>
        </p:txBody>
      </p:sp>
    </p:spTree>
    <p:extLst>
      <p:ext uri="{BB962C8B-B14F-4D97-AF65-F5344CB8AC3E}">
        <p14:creationId xmlns:p14="http://schemas.microsoft.com/office/powerpoint/2010/main" val="3682320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38C4-8CA4-4AAC-8B69-470E35A070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B889FD-392A-42EC-8E7F-8829BD424F4B}"/>
              </a:ext>
            </a:extLst>
          </p:cNvPr>
          <p:cNvSpPr>
            <a:spLocks noGrp="1"/>
          </p:cNvSpPr>
          <p:nvPr>
            <p:ph type="dt" sz="half" idx="10"/>
          </p:nvPr>
        </p:nvSpPr>
        <p:spPr/>
        <p:txBody>
          <a:bodyPr/>
          <a:lstStyle/>
          <a:p>
            <a:fld id="{74559C2A-CFDA-47AE-A1BE-CEBF5B38481D}" type="datetimeFigureOut">
              <a:rPr lang="en-IN" smtClean="0"/>
              <a:t>26-06-2017</a:t>
            </a:fld>
            <a:endParaRPr lang="en-IN"/>
          </a:p>
        </p:txBody>
      </p:sp>
      <p:sp>
        <p:nvSpPr>
          <p:cNvPr id="4" name="Footer Placeholder 3">
            <a:extLst>
              <a:ext uri="{FF2B5EF4-FFF2-40B4-BE49-F238E27FC236}">
                <a16:creationId xmlns:a16="http://schemas.microsoft.com/office/drawing/2014/main" id="{0CFCE622-439D-494C-BAC4-0E069CE901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8D512D-D42E-4DE9-B43B-573963EE90CD}"/>
              </a:ext>
            </a:extLst>
          </p:cNvPr>
          <p:cNvSpPr>
            <a:spLocks noGrp="1"/>
          </p:cNvSpPr>
          <p:nvPr>
            <p:ph type="sldNum" sz="quarter" idx="12"/>
          </p:nvPr>
        </p:nvSpPr>
        <p:spPr/>
        <p:txBody>
          <a:bodyPr/>
          <a:lstStyle/>
          <a:p>
            <a:fld id="{6A35B33E-66A0-42DA-AE9D-528D49A037A5}" type="slidenum">
              <a:rPr lang="en-IN" smtClean="0"/>
              <a:t>‹#›</a:t>
            </a:fld>
            <a:endParaRPr lang="en-IN"/>
          </a:p>
        </p:txBody>
      </p:sp>
    </p:spTree>
    <p:extLst>
      <p:ext uri="{BB962C8B-B14F-4D97-AF65-F5344CB8AC3E}">
        <p14:creationId xmlns:p14="http://schemas.microsoft.com/office/powerpoint/2010/main" val="121795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B6A990-71C9-48F5-BFAA-3C326156F2C8}"/>
              </a:ext>
            </a:extLst>
          </p:cNvPr>
          <p:cNvSpPr>
            <a:spLocks noGrp="1"/>
          </p:cNvSpPr>
          <p:nvPr>
            <p:ph type="dt" sz="half" idx="10"/>
          </p:nvPr>
        </p:nvSpPr>
        <p:spPr/>
        <p:txBody>
          <a:bodyPr/>
          <a:lstStyle/>
          <a:p>
            <a:fld id="{74559C2A-CFDA-47AE-A1BE-CEBF5B38481D}" type="datetimeFigureOut">
              <a:rPr lang="en-IN" smtClean="0"/>
              <a:t>26-06-2017</a:t>
            </a:fld>
            <a:endParaRPr lang="en-IN"/>
          </a:p>
        </p:txBody>
      </p:sp>
      <p:sp>
        <p:nvSpPr>
          <p:cNvPr id="3" name="Footer Placeholder 2">
            <a:extLst>
              <a:ext uri="{FF2B5EF4-FFF2-40B4-BE49-F238E27FC236}">
                <a16:creationId xmlns:a16="http://schemas.microsoft.com/office/drawing/2014/main" id="{E7D907AC-A6F1-42A5-A5E2-BA977DFC69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5F4AC2-9329-40A9-BBDE-5B40985776DD}"/>
              </a:ext>
            </a:extLst>
          </p:cNvPr>
          <p:cNvSpPr>
            <a:spLocks noGrp="1"/>
          </p:cNvSpPr>
          <p:nvPr>
            <p:ph type="sldNum" sz="quarter" idx="12"/>
          </p:nvPr>
        </p:nvSpPr>
        <p:spPr/>
        <p:txBody>
          <a:bodyPr/>
          <a:lstStyle/>
          <a:p>
            <a:fld id="{6A35B33E-66A0-42DA-AE9D-528D49A037A5}" type="slidenum">
              <a:rPr lang="en-IN" smtClean="0"/>
              <a:t>‹#›</a:t>
            </a:fld>
            <a:endParaRPr lang="en-IN"/>
          </a:p>
        </p:txBody>
      </p:sp>
    </p:spTree>
    <p:extLst>
      <p:ext uri="{BB962C8B-B14F-4D97-AF65-F5344CB8AC3E}">
        <p14:creationId xmlns:p14="http://schemas.microsoft.com/office/powerpoint/2010/main" val="2142464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B49E-7E23-47E8-8D87-78B8EAE6C9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623100-8B91-4B55-A513-E3ABD3DEE8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A52520-CD51-4E5A-8DD7-F2F892F38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C1745A-A2B3-499C-84FE-544337267F46}"/>
              </a:ext>
            </a:extLst>
          </p:cNvPr>
          <p:cNvSpPr>
            <a:spLocks noGrp="1"/>
          </p:cNvSpPr>
          <p:nvPr>
            <p:ph type="dt" sz="half" idx="10"/>
          </p:nvPr>
        </p:nvSpPr>
        <p:spPr/>
        <p:txBody>
          <a:bodyPr/>
          <a:lstStyle/>
          <a:p>
            <a:fld id="{74559C2A-CFDA-47AE-A1BE-CEBF5B38481D}" type="datetimeFigureOut">
              <a:rPr lang="en-IN" smtClean="0"/>
              <a:t>26-06-2017</a:t>
            </a:fld>
            <a:endParaRPr lang="en-IN"/>
          </a:p>
        </p:txBody>
      </p:sp>
      <p:sp>
        <p:nvSpPr>
          <p:cNvPr id="6" name="Footer Placeholder 5">
            <a:extLst>
              <a:ext uri="{FF2B5EF4-FFF2-40B4-BE49-F238E27FC236}">
                <a16:creationId xmlns:a16="http://schemas.microsoft.com/office/drawing/2014/main" id="{44AD1EDF-6F50-407B-9D0A-70C05DF1FE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43F599-3EBD-4511-B932-7783B74BDB74}"/>
              </a:ext>
            </a:extLst>
          </p:cNvPr>
          <p:cNvSpPr>
            <a:spLocks noGrp="1"/>
          </p:cNvSpPr>
          <p:nvPr>
            <p:ph type="sldNum" sz="quarter" idx="12"/>
          </p:nvPr>
        </p:nvSpPr>
        <p:spPr/>
        <p:txBody>
          <a:bodyPr/>
          <a:lstStyle/>
          <a:p>
            <a:fld id="{6A35B33E-66A0-42DA-AE9D-528D49A037A5}" type="slidenum">
              <a:rPr lang="en-IN" smtClean="0"/>
              <a:t>‹#›</a:t>
            </a:fld>
            <a:endParaRPr lang="en-IN"/>
          </a:p>
        </p:txBody>
      </p:sp>
    </p:spTree>
    <p:extLst>
      <p:ext uri="{BB962C8B-B14F-4D97-AF65-F5344CB8AC3E}">
        <p14:creationId xmlns:p14="http://schemas.microsoft.com/office/powerpoint/2010/main" val="391213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DB43-3B8D-4673-9A89-D20867F5A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D513E3-4F1C-4D12-BD94-E251A2336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CA3487-3CAF-4226-B4C4-8B083D1579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625984-9ED2-4BC9-AD8E-3AB18AA9A40C}"/>
              </a:ext>
            </a:extLst>
          </p:cNvPr>
          <p:cNvSpPr>
            <a:spLocks noGrp="1"/>
          </p:cNvSpPr>
          <p:nvPr>
            <p:ph type="dt" sz="half" idx="10"/>
          </p:nvPr>
        </p:nvSpPr>
        <p:spPr/>
        <p:txBody>
          <a:bodyPr/>
          <a:lstStyle/>
          <a:p>
            <a:fld id="{74559C2A-CFDA-47AE-A1BE-CEBF5B38481D}" type="datetimeFigureOut">
              <a:rPr lang="en-IN" smtClean="0"/>
              <a:t>26-06-2017</a:t>
            </a:fld>
            <a:endParaRPr lang="en-IN"/>
          </a:p>
        </p:txBody>
      </p:sp>
      <p:sp>
        <p:nvSpPr>
          <p:cNvPr id="6" name="Footer Placeholder 5">
            <a:extLst>
              <a:ext uri="{FF2B5EF4-FFF2-40B4-BE49-F238E27FC236}">
                <a16:creationId xmlns:a16="http://schemas.microsoft.com/office/drawing/2014/main" id="{C60F4DBA-34FF-4AC5-970F-D424AD4AAF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7B5333-BE67-4C9B-9684-BA46B2BEC138}"/>
              </a:ext>
            </a:extLst>
          </p:cNvPr>
          <p:cNvSpPr>
            <a:spLocks noGrp="1"/>
          </p:cNvSpPr>
          <p:nvPr>
            <p:ph type="sldNum" sz="quarter" idx="12"/>
          </p:nvPr>
        </p:nvSpPr>
        <p:spPr/>
        <p:txBody>
          <a:bodyPr/>
          <a:lstStyle/>
          <a:p>
            <a:fld id="{6A35B33E-66A0-42DA-AE9D-528D49A037A5}" type="slidenum">
              <a:rPr lang="en-IN" smtClean="0"/>
              <a:t>‹#›</a:t>
            </a:fld>
            <a:endParaRPr lang="en-IN"/>
          </a:p>
        </p:txBody>
      </p:sp>
    </p:spTree>
    <p:extLst>
      <p:ext uri="{BB962C8B-B14F-4D97-AF65-F5344CB8AC3E}">
        <p14:creationId xmlns:p14="http://schemas.microsoft.com/office/powerpoint/2010/main" val="390984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9AB32-B12B-46D7-BB81-376F0ABA43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B65DA6-F704-4445-9AA0-9B8F3D1D15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BC8693-EC1A-49AD-8AA9-694801EC1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59C2A-CFDA-47AE-A1BE-CEBF5B38481D}" type="datetimeFigureOut">
              <a:rPr lang="en-IN" smtClean="0"/>
              <a:t>26-06-2017</a:t>
            </a:fld>
            <a:endParaRPr lang="en-IN"/>
          </a:p>
        </p:txBody>
      </p:sp>
      <p:sp>
        <p:nvSpPr>
          <p:cNvPr id="5" name="Footer Placeholder 4">
            <a:extLst>
              <a:ext uri="{FF2B5EF4-FFF2-40B4-BE49-F238E27FC236}">
                <a16:creationId xmlns:a16="http://schemas.microsoft.com/office/drawing/2014/main" id="{E142AE78-577E-48DD-A186-F805D3956D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B95913-9421-476A-A0C5-E4108ED240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5B33E-66A0-42DA-AE9D-528D49A037A5}" type="slidenum">
              <a:rPr lang="en-IN" smtClean="0"/>
              <a:t>‹#›</a:t>
            </a:fld>
            <a:endParaRPr lang="en-IN"/>
          </a:p>
        </p:txBody>
      </p:sp>
    </p:spTree>
    <p:extLst>
      <p:ext uri="{BB962C8B-B14F-4D97-AF65-F5344CB8AC3E}">
        <p14:creationId xmlns:p14="http://schemas.microsoft.com/office/powerpoint/2010/main" val="3491955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CF0F1"/>
            </a:gs>
            <a:gs pos="100000">
              <a:srgbClr val="95A5A6"/>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1E85F5D-FCCF-4BB0-8F60-7E7E50175741}"/>
              </a:ext>
            </a:extLst>
          </p:cNvPr>
          <p:cNvGrpSpPr/>
          <p:nvPr/>
        </p:nvGrpSpPr>
        <p:grpSpPr>
          <a:xfrm>
            <a:off x="787455" y="2293498"/>
            <a:ext cx="7408948" cy="2690335"/>
            <a:chOff x="787455" y="2533338"/>
            <a:chExt cx="7408948" cy="2690335"/>
          </a:xfrm>
          <a:effectLst>
            <a:reflection blurRad="6350" stA="52000" endA="300" endPos="11000" dir="5400000" sy="-100000" algn="bl" rotWithShape="0"/>
          </a:effectLst>
        </p:grpSpPr>
        <p:grpSp>
          <p:nvGrpSpPr>
            <p:cNvPr id="13" name="Group 12">
              <a:extLst>
                <a:ext uri="{FF2B5EF4-FFF2-40B4-BE49-F238E27FC236}">
                  <a16:creationId xmlns:a16="http://schemas.microsoft.com/office/drawing/2014/main" id="{6689C82B-595C-4229-BACB-320BC3046335}"/>
                </a:ext>
              </a:extLst>
            </p:cNvPr>
            <p:cNvGrpSpPr/>
            <p:nvPr/>
          </p:nvGrpSpPr>
          <p:grpSpPr>
            <a:xfrm>
              <a:off x="801573" y="2533338"/>
              <a:ext cx="6682114" cy="2682877"/>
              <a:chOff x="756602" y="2074726"/>
              <a:chExt cx="7296155" cy="2929415"/>
            </a:xfrm>
          </p:grpSpPr>
          <p:sp>
            <p:nvSpPr>
              <p:cNvPr id="9" name="Freeform: Shape 8">
                <a:extLst>
                  <a:ext uri="{FF2B5EF4-FFF2-40B4-BE49-F238E27FC236}">
                    <a16:creationId xmlns:a16="http://schemas.microsoft.com/office/drawing/2014/main" id="{7FB77F87-ED38-445B-A17C-4E7244530998}"/>
                  </a:ext>
                </a:extLst>
              </p:cNvPr>
              <p:cNvSpPr/>
              <p:nvPr/>
            </p:nvSpPr>
            <p:spPr>
              <a:xfrm rot="2700000">
                <a:off x="1848288" y="2074727"/>
                <a:ext cx="2929414" cy="2929414"/>
              </a:xfrm>
              <a:custGeom>
                <a:avLst/>
                <a:gdLst>
                  <a:gd name="connsiteX0" fmla="*/ 0 w 2929414"/>
                  <a:gd name="connsiteY0" fmla="*/ 0 h 2929414"/>
                  <a:gd name="connsiteX1" fmla="*/ 2929414 w 2929414"/>
                  <a:gd name="connsiteY1" fmla="*/ 0 h 2929414"/>
                  <a:gd name="connsiteX2" fmla="*/ 2929414 w 2929414"/>
                  <a:gd name="connsiteY2" fmla="*/ 2929414 h 2929414"/>
                  <a:gd name="connsiteX3" fmla="*/ 2201115 w 2929414"/>
                  <a:gd name="connsiteY3" fmla="*/ 2929414 h 2929414"/>
                  <a:gd name="connsiteX4" fmla="*/ 2201115 w 2929414"/>
                  <a:gd name="connsiteY4" fmla="*/ 728299 h 2929414"/>
                  <a:gd name="connsiteX5" fmla="*/ 0 w 2929414"/>
                  <a:gd name="connsiteY5" fmla="*/ 728299 h 292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9414" h="2929414">
                    <a:moveTo>
                      <a:pt x="0" y="0"/>
                    </a:moveTo>
                    <a:lnTo>
                      <a:pt x="2929414" y="0"/>
                    </a:lnTo>
                    <a:lnTo>
                      <a:pt x="2929414" y="2929414"/>
                    </a:lnTo>
                    <a:lnTo>
                      <a:pt x="2201115" y="2929414"/>
                    </a:lnTo>
                    <a:lnTo>
                      <a:pt x="2201115" y="728299"/>
                    </a:lnTo>
                    <a:lnTo>
                      <a:pt x="0" y="728299"/>
                    </a:lnTo>
                    <a:close/>
                  </a:path>
                </a:pathLst>
              </a:custGeom>
              <a:gradFill flip="none" rotWithShape="1">
                <a:gsLst>
                  <a:gs pos="0">
                    <a:srgbClr val="3498DB"/>
                  </a:gs>
                  <a:gs pos="100000">
                    <a:srgbClr val="2980B9"/>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8" name="Rectangle 7">
                <a:extLst>
                  <a:ext uri="{FF2B5EF4-FFF2-40B4-BE49-F238E27FC236}">
                    <a16:creationId xmlns:a16="http://schemas.microsoft.com/office/drawing/2014/main" id="{863C6226-536F-4EE6-9FE8-7F132E95974E}"/>
                  </a:ext>
                </a:extLst>
              </p:cNvPr>
              <p:cNvSpPr/>
              <p:nvPr/>
            </p:nvSpPr>
            <p:spPr>
              <a:xfrm rot="2700000">
                <a:off x="756602" y="2074727"/>
                <a:ext cx="2929414" cy="2929414"/>
              </a:xfrm>
              <a:prstGeom prst="rect">
                <a:avLst/>
              </a:prstGeom>
              <a:gradFill flip="none" rotWithShape="1">
                <a:gsLst>
                  <a:gs pos="0">
                    <a:srgbClr val="2ECC71"/>
                  </a:gs>
                  <a:gs pos="100000">
                    <a:srgbClr val="27AE60"/>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Shape 9">
                <a:extLst>
                  <a:ext uri="{FF2B5EF4-FFF2-40B4-BE49-F238E27FC236}">
                    <a16:creationId xmlns:a16="http://schemas.microsoft.com/office/drawing/2014/main" id="{466B13A2-C46A-44D1-8E70-AFA555FA9A30}"/>
                  </a:ext>
                </a:extLst>
              </p:cNvPr>
              <p:cNvSpPr/>
              <p:nvPr/>
            </p:nvSpPr>
            <p:spPr>
              <a:xfrm rot="2700000">
                <a:off x="2939973" y="2074727"/>
                <a:ext cx="2929414" cy="2929414"/>
              </a:xfrm>
              <a:custGeom>
                <a:avLst/>
                <a:gdLst>
                  <a:gd name="connsiteX0" fmla="*/ 0 w 2929414"/>
                  <a:gd name="connsiteY0" fmla="*/ 0 h 2929414"/>
                  <a:gd name="connsiteX1" fmla="*/ 2929414 w 2929414"/>
                  <a:gd name="connsiteY1" fmla="*/ 0 h 2929414"/>
                  <a:gd name="connsiteX2" fmla="*/ 2929414 w 2929414"/>
                  <a:gd name="connsiteY2" fmla="*/ 2929414 h 2929414"/>
                  <a:gd name="connsiteX3" fmla="*/ 2201115 w 2929414"/>
                  <a:gd name="connsiteY3" fmla="*/ 2929414 h 2929414"/>
                  <a:gd name="connsiteX4" fmla="*/ 2201115 w 2929414"/>
                  <a:gd name="connsiteY4" fmla="*/ 728299 h 2929414"/>
                  <a:gd name="connsiteX5" fmla="*/ 0 w 2929414"/>
                  <a:gd name="connsiteY5" fmla="*/ 728299 h 292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9414" h="2929414">
                    <a:moveTo>
                      <a:pt x="0" y="0"/>
                    </a:moveTo>
                    <a:lnTo>
                      <a:pt x="2929414" y="0"/>
                    </a:lnTo>
                    <a:lnTo>
                      <a:pt x="2929414" y="2929414"/>
                    </a:lnTo>
                    <a:lnTo>
                      <a:pt x="2201115" y="2929414"/>
                    </a:lnTo>
                    <a:lnTo>
                      <a:pt x="2201115" y="728299"/>
                    </a:lnTo>
                    <a:lnTo>
                      <a:pt x="0" y="728299"/>
                    </a:lnTo>
                    <a:close/>
                  </a:path>
                </a:pathLst>
              </a:custGeom>
              <a:gradFill flip="none" rotWithShape="1">
                <a:gsLst>
                  <a:gs pos="0">
                    <a:srgbClr val="9B59B6"/>
                  </a:gs>
                  <a:gs pos="100000">
                    <a:srgbClr val="8E44AD"/>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11" name="Freeform: Shape 10">
                <a:extLst>
                  <a:ext uri="{FF2B5EF4-FFF2-40B4-BE49-F238E27FC236}">
                    <a16:creationId xmlns:a16="http://schemas.microsoft.com/office/drawing/2014/main" id="{2CB27273-C9AC-491F-BE0B-2715BE4E6B45}"/>
                  </a:ext>
                </a:extLst>
              </p:cNvPr>
              <p:cNvSpPr/>
              <p:nvPr/>
            </p:nvSpPr>
            <p:spPr>
              <a:xfrm rot="2700000">
                <a:off x="4031658" y="2074726"/>
                <a:ext cx="2929414" cy="2929414"/>
              </a:xfrm>
              <a:custGeom>
                <a:avLst/>
                <a:gdLst>
                  <a:gd name="connsiteX0" fmla="*/ 0 w 2929414"/>
                  <a:gd name="connsiteY0" fmla="*/ 0 h 2929414"/>
                  <a:gd name="connsiteX1" fmla="*/ 2929414 w 2929414"/>
                  <a:gd name="connsiteY1" fmla="*/ 0 h 2929414"/>
                  <a:gd name="connsiteX2" fmla="*/ 2929414 w 2929414"/>
                  <a:gd name="connsiteY2" fmla="*/ 2929414 h 2929414"/>
                  <a:gd name="connsiteX3" fmla="*/ 2201115 w 2929414"/>
                  <a:gd name="connsiteY3" fmla="*/ 2929414 h 2929414"/>
                  <a:gd name="connsiteX4" fmla="*/ 2201115 w 2929414"/>
                  <a:gd name="connsiteY4" fmla="*/ 728299 h 2929414"/>
                  <a:gd name="connsiteX5" fmla="*/ 0 w 2929414"/>
                  <a:gd name="connsiteY5" fmla="*/ 728299 h 292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9414" h="2929414">
                    <a:moveTo>
                      <a:pt x="0" y="0"/>
                    </a:moveTo>
                    <a:lnTo>
                      <a:pt x="2929414" y="0"/>
                    </a:lnTo>
                    <a:lnTo>
                      <a:pt x="2929414" y="2929414"/>
                    </a:lnTo>
                    <a:lnTo>
                      <a:pt x="2201115" y="2929414"/>
                    </a:lnTo>
                    <a:lnTo>
                      <a:pt x="2201115" y="728299"/>
                    </a:lnTo>
                    <a:lnTo>
                      <a:pt x="0" y="728299"/>
                    </a:lnTo>
                    <a:close/>
                  </a:path>
                </a:pathLst>
              </a:custGeom>
              <a:gradFill flip="none" rotWithShape="1">
                <a:gsLst>
                  <a:gs pos="0">
                    <a:srgbClr val="E67E22"/>
                  </a:gs>
                  <a:gs pos="100000">
                    <a:srgbClr val="D35400"/>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12" name="Freeform: Shape 11">
                <a:extLst>
                  <a:ext uri="{FF2B5EF4-FFF2-40B4-BE49-F238E27FC236}">
                    <a16:creationId xmlns:a16="http://schemas.microsoft.com/office/drawing/2014/main" id="{BE6BE67C-E57E-4DF1-A3BB-BE60F700B457}"/>
                  </a:ext>
                </a:extLst>
              </p:cNvPr>
              <p:cNvSpPr/>
              <p:nvPr/>
            </p:nvSpPr>
            <p:spPr>
              <a:xfrm rot="2700000">
                <a:off x="5123343" y="2074726"/>
                <a:ext cx="2929414" cy="2929414"/>
              </a:xfrm>
              <a:custGeom>
                <a:avLst/>
                <a:gdLst>
                  <a:gd name="connsiteX0" fmla="*/ 0 w 2929414"/>
                  <a:gd name="connsiteY0" fmla="*/ 0 h 2929414"/>
                  <a:gd name="connsiteX1" fmla="*/ 2929414 w 2929414"/>
                  <a:gd name="connsiteY1" fmla="*/ 0 h 2929414"/>
                  <a:gd name="connsiteX2" fmla="*/ 2929414 w 2929414"/>
                  <a:gd name="connsiteY2" fmla="*/ 2929414 h 2929414"/>
                  <a:gd name="connsiteX3" fmla="*/ 2201115 w 2929414"/>
                  <a:gd name="connsiteY3" fmla="*/ 2929414 h 2929414"/>
                  <a:gd name="connsiteX4" fmla="*/ 2201115 w 2929414"/>
                  <a:gd name="connsiteY4" fmla="*/ 728299 h 2929414"/>
                  <a:gd name="connsiteX5" fmla="*/ 0 w 2929414"/>
                  <a:gd name="connsiteY5" fmla="*/ 728299 h 292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9414" h="2929414">
                    <a:moveTo>
                      <a:pt x="0" y="0"/>
                    </a:moveTo>
                    <a:lnTo>
                      <a:pt x="2929414" y="0"/>
                    </a:lnTo>
                    <a:lnTo>
                      <a:pt x="2929414" y="2929414"/>
                    </a:lnTo>
                    <a:lnTo>
                      <a:pt x="2201115" y="2929414"/>
                    </a:lnTo>
                    <a:lnTo>
                      <a:pt x="2201115" y="728299"/>
                    </a:lnTo>
                    <a:lnTo>
                      <a:pt x="0" y="728299"/>
                    </a:lnTo>
                    <a:close/>
                  </a:path>
                </a:pathLst>
              </a:custGeom>
              <a:gradFill flip="none" rotWithShape="1">
                <a:gsLst>
                  <a:gs pos="0">
                    <a:srgbClr val="34495E"/>
                  </a:gs>
                  <a:gs pos="100000">
                    <a:srgbClr val="2C3E50"/>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pic>
          <p:nvPicPr>
            <p:cNvPr id="15" name="Graphic 14" descr="Download from cloud">
              <a:extLst>
                <a:ext uri="{FF2B5EF4-FFF2-40B4-BE49-F238E27FC236}">
                  <a16:creationId xmlns:a16="http://schemas.microsoft.com/office/drawing/2014/main" id="{C9A399FC-28A3-454C-95EB-985F8ABCDD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26742" y="3049698"/>
              <a:ext cx="832537" cy="832537"/>
            </a:xfrm>
            <a:prstGeom prst="rect">
              <a:avLst/>
            </a:prstGeom>
          </p:spPr>
        </p:pic>
        <p:pic>
          <p:nvPicPr>
            <p:cNvPr id="19" name="Graphic 18" descr="Link">
              <a:extLst>
                <a:ext uri="{FF2B5EF4-FFF2-40B4-BE49-F238E27FC236}">
                  <a16:creationId xmlns:a16="http://schemas.microsoft.com/office/drawing/2014/main" id="{35FCD740-3497-4306-B805-8A79E2D3B7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0552" y="3418293"/>
              <a:ext cx="396000" cy="396000"/>
            </a:xfrm>
            <a:prstGeom prst="rect">
              <a:avLst/>
            </a:prstGeom>
          </p:spPr>
        </p:pic>
        <p:pic>
          <p:nvPicPr>
            <p:cNvPr id="21" name="Graphic 20" descr="Download">
              <a:extLst>
                <a:ext uri="{FF2B5EF4-FFF2-40B4-BE49-F238E27FC236}">
                  <a16:creationId xmlns:a16="http://schemas.microsoft.com/office/drawing/2014/main" id="{415D56CE-272B-403D-A2C4-7B2F152277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74526" y="3416494"/>
              <a:ext cx="396000" cy="396000"/>
            </a:xfrm>
            <a:prstGeom prst="rect">
              <a:avLst/>
            </a:prstGeom>
          </p:spPr>
        </p:pic>
        <p:pic>
          <p:nvPicPr>
            <p:cNvPr id="23" name="Graphic 22" descr="Network">
              <a:extLst>
                <a:ext uri="{FF2B5EF4-FFF2-40B4-BE49-F238E27FC236}">
                  <a16:creationId xmlns:a16="http://schemas.microsoft.com/office/drawing/2014/main" id="{F90E3AC0-9622-456B-9494-CBAB2CAF49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09010" y="3427821"/>
              <a:ext cx="396000" cy="396000"/>
            </a:xfrm>
            <a:prstGeom prst="rect">
              <a:avLst/>
            </a:prstGeom>
          </p:spPr>
        </p:pic>
        <p:pic>
          <p:nvPicPr>
            <p:cNvPr id="25" name="Graphic 24" descr="Envelope">
              <a:extLst>
                <a:ext uri="{FF2B5EF4-FFF2-40B4-BE49-F238E27FC236}">
                  <a16:creationId xmlns:a16="http://schemas.microsoft.com/office/drawing/2014/main" id="{0762CF2B-6C89-494C-8496-0B465979C81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25608" y="3427821"/>
              <a:ext cx="396000" cy="396000"/>
            </a:xfrm>
            <a:prstGeom prst="rect">
              <a:avLst/>
            </a:prstGeom>
          </p:spPr>
        </p:pic>
        <p:sp>
          <p:nvSpPr>
            <p:cNvPr id="32" name="Freeform: Shape 31">
              <a:extLst>
                <a:ext uri="{FF2B5EF4-FFF2-40B4-BE49-F238E27FC236}">
                  <a16:creationId xmlns:a16="http://schemas.microsoft.com/office/drawing/2014/main" id="{E3EA6ED5-345B-4D8F-A329-6D9E38418492}"/>
                </a:ext>
              </a:extLst>
            </p:cNvPr>
            <p:cNvSpPr/>
            <p:nvPr/>
          </p:nvSpPr>
          <p:spPr>
            <a:xfrm rot="2700000">
              <a:off x="3522037" y="3246056"/>
              <a:ext cx="667006" cy="2682876"/>
            </a:xfrm>
            <a:custGeom>
              <a:avLst/>
              <a:gdLst>
                <a:gd name="connsiteX0" fmla="*/ 0 w 667006"/>
                <a:gd name="connsiteY0" fmla="*/ 667006 h 2682876"/>
                <a:gd name="connsiteX1" fmla="*/ 667006 w 667006"/>
                <a:gd name="connsiteY1" fmla="*/ 0 h 2682876"/>
                <a:gd name="connsiteX2" fmla="*/ 667006 w 667006"/>
                <a:gd name="connsiteY2" fmla="*/ 2682876 h 2682876"/>
                <a:gd name="connsiteX3" fmla="*/ 0 w 667006"/>
                <a:gd name="connsiteY3" fmla="*/ 2682876 h 2682876"/>
              </a:gdLst>
              <a:ahLst/>
              <a:cxnLst>
                <a:cxn ang="0">
                  <a:pos x="connsiteX0" y="connsiteY0"/>
                </a:cxn>
                <a:cxn ang="0">
                  <a:pos x="connsiteX1" y="connsiteY1"/>
                </a:cxn>
                <a:cxn ang="0">
                  <a:pos x="connsiteX2" y="connsiteY2"/>
                </a:cxn>
                <a:cxn ang="0">
                  <a:pos x="connsiteX3" y="connsiteY3"/>
                </a:cxn>
              </a:cxnLst>
              <a:rect l="l" t="t" r="r" b="b"/>
              <a:pathLst>
                <a:path w="667006" h="2682876">
                  <a:moveTo>
                    <a:pt x="0" y="667006"/>
                  </a:moveTo>
                  <a:lnTo>
                    <a:pt x="667006" y="0"/>
                  </a:lnTo>
                  <a:lnTo>
                    <a:pt x="667006" y="2682876"/>
                  </a:lnTo>
                  <a:lnTo>
                    <a:pt x="0" y="2682876"/>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33" name="Freeform: Shape 32">
              <a:extLst>
                <a:ext uri="{FF2B5EF4-FFF2-40B4-BE49-F238E27FC236}">
                  <a16:creationId xmlns:a16="http://schemas.microsoft.com/office/drawing/2014/main" id="{8F3BCE2F-E23D-4535-8189-765942F6411A}"/>
                </a:ext>
              </a:extLst>
            </p:cNvPr>
            <p:cNvSpPr/>
            <p:nvPr/>
          </p:nvSpPr>
          <p:spPr>
            <a:xfrm rot="2700000">
              <a:off x="4501293" y="3246056"/>
              <a:ext cx="667006" cy="2682876"/>
            </a:xfrm>
            <a:custGeom>
              <a:avLst/>
              <a:gdLst>
                <a:gd name="connsiteX0" fmla="*/ 0 w 667006"/>
                <a:gd name="connsiteY0" fmla="*/ 667006 h 2682876"/>
                <a:gd name="connsiteX1" fmla="*/ 667006 w 667006"/>
                <a:gd name="connsiteY1" fmla="*/ 0 h 2682876"/>
                <a:gd name="connsiteX2" fmla="*/ 667006 w 667006"/>
                <a:gd name="connsiteY2" fmla="*/ 2682876 h 2682876"/>
                <a:gd name="connsiteX3" fmla="*/ 0 w 667006"/>
                <a:gd name="connsiteY3" fmla="*/ 2682876 h 2682876"/>
              </a:gdLst>
              <a:ahLst/>
              <a:cxnLst>
                <a:cxn ang="0">
                  <a:pos x="connsiteX0" y="connsiteY0"/>
                </a:cxn>
                <a:cxn ang="0">
                  <a:pos x="connsiteX1" y="connsiteY1"/>
                </a:cxn>
                <a:cxn ang="0">
                  <a:pos x="connsiteX2" y="connsiteY2"/>
                </a:cxn>
                <a:cxn ang="0">
                  <a:pos x="connsiteX3" y="connsiteY3"/>
                </a:cxn>
              </a:cxnLst>
              <a:rect l="l" t="t" r="r" b="b"/>
              <a:pathLst>
                <a:path w="667006" h="2682876">
                  <a:moveTo>
                    <a:pt x="0" y="667006"/>
                  </a:moveTo>
                  <a:lnTo>
                    <a:pt x="667006" y="0"/>
                  </a:lnTo>
                  <a:lnTo>
                    <a:pt x="667006" y="2682876"/>
                  </a:lnTo>
                  <a:lnTo>
                    <a:pt x="0" y="2682876"/>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34" name="Freeform: Shape 33">
              <a:extLst>
                <a:ext uri="{FF2B5EF4-FFF2-40B4-BE49-F238E27FC236}">
                  <a16:creationId xmlns:a16="http://schemas.microsoft.com/office/drawing/2014/main" id="{212DAC64-BAD1-4172-B727-EA053A62FF37}"/>
                </a:ext>
              </a:extLst>
            </p:cNvPr>
            <p:cNvSpPr/>
            <p:nvPr/>
          </p:nvSpPr>
          <p:spPr>
            <a:xfrm rot="2700000">
              <a:off x="5521654" y="3252748"/>
              <a:ext cx="667006" cy="2682876"/>
            </a:xfrm>
            <a:custGeom>
              <a:avLst/>
              <a:gdLst>
                <a:gd name="connsiteX0" fmla="*/ 0 w 667006"/>
                <a:gd name="connsiteY0" fmla="*/ 667006 h 2682876"/>
                <a:gd name="connsiteX1" fmla="*/ 667006 w 667006"/>
                <a:gd name="connsiteY1" fmla="*/ 0 h 2682876"/>
                <a:gd name="connsiteX2" fmla="*/ 667006 w 667006"/>
                <a:gd name="connsiteY2" fmla="*/ 2682876 h 2682876"/>
                <a:gd name="connsiteX3" fmla="*/ 0 w 667006"/>
                <a:gd name="connsiteY3" fmla="*/ 2682876 h 2682876"/>
              </a:gdLst>
              <a:ahLst/>
              <a:cxnLst>
                <a:cxn ang="0">
                  <a:pos x="connsiteX0" y="connsiteY0"/>
                </a:cxn>
                <a:cxn ang="0">
                  <a:pos x="connsiteX1" y="connsiteY1"/>
                </a:cxn>
                <a:cxn ang="0">
                  <a:pos x="connsiteX2" y="connsiteY2"/>
                </a:cxn>
                <a:cxn ang="0">
                  <a:pos x="connsiteX3" y="connsiteY3"/>
                </a:cxn>
              </a:cxnLst>
              <a:rect l="l" t="t" r="r" b="b"/>
              <a:pathLst>
                <a:path w="667006" h="2682876">
                  <a:moveTo>
                    <a:pt x="0" y="667006"/>
                  </a:moveTo>
                  <a:lnTo>
                    <a:pt x="667006" y="0"/>
                  </a:lnTo>
                  <a:lnTo>
                    <a:pt x="667006" y="2682876"/>
                  </a:lnTo>
                  <a:lnTo>
                    <a:pt x="0" y="2682876"/>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35" name="Freeform: Shape 34">
              <a:extLst>
                <a:ext uri="{FF2B5EF4-FFF2-40B4-BE49-F238E27FC236}">
                  <a16:creationId xmlns:a16="http://schemas.microsoft.com/office/drawing/2014/main" id="{90B4EE5F-2354-448C-BDFB-C21B98BC7B5D}"/>
                </a:ext>
              </a:extLst>
            </p:cNvPr>
            <p:cNvSpPr/>
            <p:nvPr/>
          </p:nvSpPr>
          <p:spPr>
            <a:xfrm rot="2700000">
              <a:off x="6521462" y="3252748"/>
              <a:ext cx="667006" cy="2682876"/>
            </a:xfrm>
            <a:custGeom>
              <a:avLst/>
              <a:gdLst>
                <a:gd name="connsiteX0" fmla="*/ 0 w 667006"/>
                <a:gd name="connsiteY0" fmla="*/ 667006 h 2682876"/>
                <a:gd name="connsiteX1" fmla="*/ 667006 w 667006"/>
                <a:gd name="connsiteY1" fmla="*/ 0 h 2682876"/>
                <a:gd name="connsiteX2" fmla="*/ 667006 w 667006"/>
                <a:gd name="connsiteY2" fmla="*/ 2682876 h 2682876"/>
                <a:gd name="connsiteX3" fmla="*/ 0 w 667006"/>
                <a:gd name="connsiteY3" fmla="*/ 2682876 h 2682876"/>
              </a:gdLst>
              <a:ahLst/>
              <a:cxnLst>
                <a:cxn ang="0">
                  <a:pos x="connsiteX0" y="connsiteY0"/>
                </a:cxn>
                <a:cxn ang="0">
                  <a:pos x="connsiteX1" y="connsiteY1"/>
                </a:cxn>
                <a:cxn ang="0">
                  <a:pos x="connsiteX2" y="connsiteY2"/>
                </a:cxn>
                <a:cxn ang="0">
                  <a:pos x="connsiteX3" y="connsiteY3"/>
                </a:cxn>
              </a:cxnLst>
              <a:rect l="l" t="t" r="r" b="b"/>
              <a:pathLst>
                <a:path w="667006" h="2682876">
                  <a:moveTo>
                    <a:pt x="0" y="667006"/>
                  </a:moveTo>
                  <a:lnTo>
                    <a:pt x="667006" y="0"/>
                  </a:lnTo>
                  <a:lnTo>
                    <a:pt x="667006" y="2682876"/>
                  </a:lnTo>
                  <a:lnTo>
                    <a:pt x="0" y="2682876"/>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38" name="Freeform: Shape 37">
              <a:extLst>
                <a:ext uri="{FF2B5EF4-FFF2-40B4-BE49-F238E27FC236}">
                  <a16:creationId xmlns:a16="http://schemas.microsoft.com/office/drawing/2014/main" id="{8679BE93-CA5E-40A9-B1C0-F2BF3FF3C04C}"/>
                </a:ext>
              </a:extLst>
            </p:cNvPr>
            <p:cNvSpPr/>
            <p:nvPr/>
          </p:nvSpPr>
          <p:spPr>
            <a:xfrm rot="2700000">
              <a:off x="787455" y="2540797"/>
              <a:ext cx="2682876" cy="2682876"/>
            </a:xfrm>
            <a:custGeom>
              <a:avLst/>
              <a:gdLst>
                <a:gd name="connsiteX0" fmla="*/ 0 w 2682876"/>
                <a:gd name="connsiteY0" fmla="*/ 2682876 h 2682876"/>
                <a:gd name="connsiteX1" fmla="*/ 2682876 w 2682876"/>
                <a:gd name="connsiteY1" fmla="*/ 0 h 2682876"/>
                <a:gd name="connsiteX2" fmla="*/ 2682876 w 2682876"/>
                <a:gd name="connsiteY2" fmla="*/ 2682876 h 2682876"/>
              </a:gdLst>
              <a:ahLst/>
              <a:cxnLst>
                <a:cxn ang="0">
                  <a:pos x="connsiteX0" y="connsiteY0"/>
                </a:cxn>
                <a:cxn ang="0">
                  <a:pos x="connsiteX1" y="connsiteY1"/>
                </a:cxn>
                <a:cxn ang="0">
                  <a:pos x="connsiteX2" y="connsiteY2"/>
                </a:cxn>
              </a:cxnLst>
              <a:rect l="l" t="t" r="r" b="b"/>
              <a:pathLst>
                <a:path w="2682876" h="2682876">
                  <a:moveTo>
                    <a:pt x="0" y="2682876"/>
                  </a:moveTo>
                  <a:lnTo>
                    <a:pt x="2682876" y="0"/>
                  </a:lnTo>
                  <a:lnTo>
                    <a:pt x="2682876" y="2682876"/>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16" name="TextBox 15">
              <a:extLst>
                <a:ext uri="{FF2B5EF4-FFF2-40B4-BE49-F238E27FC236}">
                  <a16:creationId xmlns:a16="http://schemas.microsoft.com/office/drawing/2014/main" id="{70B0C470-4E17-479E-A908-3825D4DF8AE9}"/>
                </a:ext>
              </a:extLst>
            </p:cNvPr>
            <p:cNvSpPr txBox="1"/>
            <p:nvPr/>
          </p:nvSpPr>
          <p:spPr>
            <a:xfrm>
              <a:off x="1157887" y="3914282"/>
              <a:ext cx="1918364" cy="307777"/>
            </a:xfrm>
            <a:prstGeom prst="rect">
              <a:avLst/>
            </a:prstGeom>
            <a:noFill/>
          </p:spPr>
          <p:txBody>
            <a:bodyPr wrap="square" rtlCol="0">
              <a:spAutoFit/>
            </a:bodyPr>
            <a:lstStyle/>
            <a:p>
              <a:pPr algn="ctr"/>
              <a:r>
                <a:rPr lang="en-IN" sz="1400" spc="300" dirty="0">
                  <a:solidFill>
                    <a:schemeClr val="bg1"/>
                  </a:solidFill>
                  <a:latin typeface="Nexa Bold" panose="02000000000000000000" pitchFamily="50" charset="0"/>
                </a:rPr>
                <a:t>ADD HEADING</a:t>
              </a:r>
            </a:p>
          </p:txBody>
        </p:sp>
        <p:sp>
          <p:nvSpPr>
            <p:cNvPr id="17" name="TextBox 16">
              <a:extLst>
                <a:ext uri="{FF2B5EF4-FFF2-40B4-BE49-F238E27FC236}">
                  <a16:creationId xmlns:a16="http://schemas.microsoft.com/office/drawing/2014/main" id="{C6934FA8-4726-41D4-B81D-236A544997AD}"/>
                </a:ext>
              </a:extLst>
            </p:cNvPr>
            <p:cNvSpPr txBox="1"/>
            <p:nvPr/>
          </p:nvSpPr>
          <p:spPr>
            <a:xfrm>
              <a:off x="1157887" y="4303021"/>
              <a:ext cx="1918364" cy="430887"/>
            </a:xfrm>
            <a:prstGeom prst="rect">
              <a:avLst/>
            </a:prstGeom>
            <a:noFill/>
          </p:spPr>
          <p:txBody>
            <a:bodyPr wrap="square" rtlCol="0">
              <a:spAutoFit/>
            </a:bodyPr>
            <a:lstStyle/>
            <a:p>
              <a:pPr algn="ctr"/>
              <a:r>
                <a:rPr lang="en-IN" sz="1100" dirty="0">
                  <a:solidFill>
                    <a:schemeClr val="bg1"/>
                  </a:solidFill>
                  <a:latin typeface="Nexa Light" panose="02000000000000000000" pitchFamily="50" charset="0"/>
                </a:rPr>
                <a:t>Subscribe to our channel for more videos.</a:t>
              </a:r>
            </a:p>
          </p:txBody>
        </p:sp>
        <p:sp>
          <p:nvSpPr>
            <p:cNvPr id="26" name="TextBox 25">
              <a:extLst>
                <a:ext uri="{FF2B5EF4-FFF2-40B4-BE49-F238E27FC236}">
                  <a16:creationId xmlns:a16="http://schemas.microsoft.com/office/drawing/2014/main" id="{486D30E9-A231-4702-BCCF-D945F95C667E}"/>
                </a:ext>
              </a:extLst>
            </p:cNvPr>
            <p:cNvSpPr txBox="1"/>
            <p:nvPr/>
          </p:nvSpPr>
          <p:spPr>
            <a:xfrm>
              <a:off x="3949917" y="3969654"/>
              <a:ext cx="897270" cy="338554"/>
            </a:xfrm>
            <a:prstGeom prst="rect">
              <a:avLst/>
            </a:prstGeom>
            <a:noFill/>
          </p:spPr>
          <p:txBody>
            <a:bodyPr wrap="square" rtlCol="0">
              <a:spAutoFit/>
            </a:bodyPr>
            <a:lstStyle/>
            <a:p>
              <a:pPr algn="ctr"/>
              <a:r>
                <a:rPr lang="en-IN" sz="1600" dirty="0">
                  <a:solidFill>
                    <a:schemeClr val="bg1"/>
                  </a:solidFill>
                  <a:latin typeface="Nexa Bold" panose="02000000000000000000" pitchFamily="50" charset="0"/>
                </a:rPr>
                <a:t>50%</a:t>
              </a:r>
            </a:p>
          </p:txBody>
        </p:sp>
        <p:sp>
          <p:nvSpPr>
            <p:cNvPr id="28" name="TextBox 27">
              <a:extLst>
                <a:ext uri="{FF2B5EF4-FFF2-40B4-BE49-F238E27FC236}">
                  <a16:creationId xmlns:a16="http://schemas.microsoft.com/office/drawing/2014/main" id="{3AFAD1A6-3349-48D9-8A09-B4288AEC1575}"/>
                </a:ext>
              </a:extLst>
            </p:cNvPr>
            <p:cNvSpPr txBox="1"/>
            <p:nvPr/>
          </p:nvSpPr>
          <p:spPr>
            <a:xfrm>
              <a:off x="5923891" y="3969654"/>
              <a:ext cx="897270" cy="338554"/>
            </a:xfrm>
            <a:prstGeom prst="rect">
              <a:avLst/>
            </a:prstGeom>
            <a:noFill/>
          </p:spPr>
          <p:txBody>
            <a:bodyPr wrap="square" rtlCol="0">
              <a:spAutoFit/>
            </a:bodyPr>
            <a:lstStyle/>
            <a:p>
              <a:pPr algn="ctr"/>
              <a:r>
                <a:rPr lang="en-IN" sz="1600" dirty="0">
                  <a:solidFill>
                    <a:schemeClr val="bg1"/>
                  </a:solidFill>
                  <a:latin typeface="Nexa Bold" panose="02000000000000000000" pitchFamily="50" charset="0"/>
                </a:rPr>
                <a:t>70%</a:t>
              </a:r>
            </a:p>
          </p:txBody>
        </p:sp>
        <p:sp>
          <p:nvSpPr>
            <p:cNvPr id="27" name="TextBox 26">
              <a:extLst>
                <a:ext uri="{FF2B5EF4-FFF2-40B4-BE49-F238E27FC236}">
                  <a16:creationId xmlns:a16="http://schemas.microsoft.com/office/drawing/2014/main" id="{CC090300-D5F1-483F-A5FA-B6E7668B8744}"/>
                </a:ext>
              </a:extLst>
            </p:cNvPr>
            <p:cNvSpPr txBox="1"/>
            <p:nvPr/>
          </p:nvSpPr>
          <p:spPr>
            <a:xfrm>
              <a:off x="4958375" y="3969654"/>
              <a:ext cx="897270" cy="338554"/>
            </a:xfrm>
            <a:prstGeom prst="rect">
              <a:avLst/>
            </a:prstGeom>
            <a:noFill/>
          </p:spPr>
          <p:txBody>
            <a:bodyPr wrap="square" rtlCol="0">
              <a:spAutoFit/>
            </a:bodyPr>
            <a:lstStyle/>
            <a:p>
              <a:pPr algn="ctr"/>
              <a:r>
                <a:rPr lang="en-IN" sz="1600" dirty="0">
                  <a:solidFill>
                    <a:schemeClr val="bg1"/>
                  </a:solidFill>
                  <a:latin typeface="Nexa Bold" panose="02000000000000000000" pitchFamily="50" charset="0"/>
                </a:rPr>
                <a:t>60%</a:t>
              </a:r>
            </a:p>
          </p:txBody>
        </p:sp>
        <p:sp>
          <p:nvSpPr>
            <p:cNvPr id="29" name="TextBox 28">
              <a:extLst>
                <a:ext uri="{FF2B5EF4-FFF2-40B4-BE49-F238E27FC236}">
                  <a16:creationId xmlns:a16="http://schemas.microsoft.com/office/drawing/2014/main" id="{FBD31AA5-D7B6-44C6-9C3B-416368866CF2}"/>
                </a:ext>
              </a:extLst>
            </p:cNvPr>
            <p:cNvSpPr txBox="1"/>
            <p:nvPr/>
          </p:nvSpPr>
          <p:spPr>
            <a:xfrm>
              <a:off x="6874973" y="3969654"/>
              <a:ext cx="897270" cy="338554"/>
            </a:xfrm>
            <a:prstGeom prst="rect">
              <a:avLst/>
            </a:prstGeom>
            <a:noFill/>
          </p:spPr>
          <p:txBody>
            <a:bodyPr wrap="square" rtlCol="0">
              <a:spAutoFit/>
            </a:bodyPr>
            <a:lstStyle/>
            <a:p>
              <a:pPr algn="ctr"/>
              <a:r>
                <a:rPr lang="en-IN" sz="1600" dirty="0">
                  <a:solidFill>
                    <a:schemeClr val="bg1"/>
                  </a:solidFill>
                  <a:latin typeface="Nexa Bold" panose="02000000000000000000" pitchFamily="50" charset="0"/>
                </a:rPr>
                <a:t>80%</a:t>
              </a:r>
            </a:p>
          </p:txBody>
        </p:sp>
      </p:grpSp>
      <p:grpSp>
        <p:nvGrpSpPr>
          <p:cNvPr id="51" name="Group 50">
            <a:extLst>
              <a:ext uri="{FF2B5EF4-FFF2-40B4-BE49-F238E27FC236}">
                <a16:creationId xmlns:a16="http://schemas.microsoft.com/office/drawing/2014/main" id="{8E3B84F8-0335-4B7F-A2F7-425CCA38277E}"/>
              </a:ext>
            </a:extLst>
          </p:cNvPr>
          <p:cNvGrpSpPr/>
          <p:nvPr/>
        </p:nvGrpSpPr>
        <p:grpSpPr>
          <a:xfrm>
            <a:off x="8684150" y="2396214"/>
            <a:ext cx="3102964" cy="2293133"/>
            <a:chOff x="8684150" y="2636054"/>
            <a:chExt cx="3102964" cy="2293133"/>
          </a:xfrm>
        </p:grpSpPr>
        <p:sp>
          <p:nvSpPr>
            <p:cNvPr id="40" name="TextBox 39">
              <a:extLst>
                <a:ext uri="{FF2B5EF4-FFF2-40B4-BE49-F238E27FC236}">
                  <a16:creationId xmlns:a16="http://schemas.microsoft.com/office/drawing/2014/main" id="{4C395A00-8789-4BCB-863A-0B67FD8D1319}"/>
                </a:ext>
              </a:extLst>
            </p:cNvPr>
            <p:cNvSpPr txBox="1"/>
            <p:nvPr/>
          </p:nvSpPr>
          <p:spPr>
            <a:xfrm>
              <a:off x="8684150" y="2636054"/>
              <a:ext cx="3102964" cy="369332"/>
            </a:xfrm>
            <a:prstGeom prst="rect">
              <a:avLst/>
            </a:prstGeom>
            <a:noFill/>
          </p:spPr>
          <p:txBody>
            <a:bodyPr wrap="square" rtlCol="0">
              <a:spAutoFit/>
            </a:bodyPr>
            <a:lstStyle/>
            <a:p>
              <a:r>
                <a:rPr lang="en-IN" dirty="0">
                  <a:solidFill>
                    <a:schemeClr val="tx1">
                      <a:lumMod val="75000"/>
                      <a:lumOff val="25000"/>
                    </a:schemeClr>
                  </a:solidFill>
                  <a:latin typeface="Nexa Bold" panose="02000000000000000000" pitchFamily="50" charset="0"/>
                </a:rPr>
                <a:t>CREATIVE VENUS</a:t>
              </a:r>
            </a:p>
          </p:txBody>
        </p:sp>
        <p:sp>
          <p:nvSpPr>
            <p:cNvPr id="41" name="TextBox 40">
              <a:extLst>
                <a:ext uri="{FF2B5EF4-FFF2-40B4-BE49-F238E27FC236}">
                  <a16:creationId xmlns:a16="http://schemas.microsoft.com/office/drawing/2014/main" id="{FFD248AB-2518-4D13-8E6F-61FC79940A0D}"/>
                </a:ext>
              </a:extLst>
            </p:cNvPr>
            <p:cNvSpPr txBox="1"/>
            <p:nvPr/>
          </p:nvSpPr>
          <p:spPr>
            <a:xfrm>
              <a:off x="8684150" y="3040789"/>
              <a:ext cx="2773180" cy="1384995"/>
            </a:xfrm>
            <a:prstGeom prst="rect">
              <a:avLst/>
            </a:prstGeom>
            <a:noFill/>
          </p:spPr>
          <p:txBody>
            <a:bodyPr wrap="square" rtlCol="0">
              <a:spAutoFit/>
            </a:bodyPr>
            <a:lstStyle/>
            <a:p>
              <a:pPr algn="just"/>
              <a:r>
                <a:rPr lang="en-IN" sz="1200" dirty="0">
                  <a:solidFill>
                    <a:schemeClr val="tx1">
                      <a:lumMod val="65000"/>
                      <a:lumOff val="35000"/>
                    </a:schemeClr>
                  </a:solidFill>
                  <a:latin typeface="Nexa Light" panose="02000000000000000000" pitchFamily="50" charset="0"/>
                </a:rPr>
                <a:t>Add your subheading or description. You can subscribe to our channel to watch more creative videos on PowerPoint. If you like our videos, you can like, share, comment and subscribe. Rest is the dummy content here.</a:t>
              </a:r>
            </a:p>
          </p:txBody>
        </p:sp>
        <p:pic>
          <p:nvPicPr>
            <p:cNvPr id="43" name="Graphic 42" descr="Atom">
              <a:extLst>
                <a:ext uri="{FF2B5EF4-FFF2-40B4-BE49-F238E27FC236}">
                  <a16:creationId xmlns:a16="http://schemas.microsoft.com/office/drawing/2014/main" id="{0A4B006B-CEC9-404A-93B6-1B4C3D2C9C4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459085" y="4461187"/>
              <a:ext cx="468000" cy="468000"/>
            </a:xfrm>
            <a:prstGeom prst="rect">
              <a:avLst/>
            </a:prstGeom>
          </p:spPr>
        </p:pic>
        <p:pic>
          <p:nvPicPr>
            <p:cNvPr id="45" name="Graphic 44" descr="Microscope">
              <a:extLst>
                <a:ext uri="{FF2B5EF4-FFF2-40B4-BE49-F238E27FC236}">
                  <a16:creationId xmlns:a16="http://schemas.microsoft.com/office/drawing/2014/main" id="{36677F7F-A4A0-4AFE-9D20-510AB17DC1D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684150" y="4461187"/>
              <a:ext cx="468000" cy="468000"/>
            </a:xfrm>
            <a:prstGeom prst="rect">
              <a:avLst/>
            </a:prstGeom>
          </p:spPr>
        </p:pic>
        <p:pic>
          <p:nvPicPr>
            <p:cNvPr id="47" name="Graphic 46" descr="Flask">
              <a:extLst>
                <a:ext uri="{FF2B5EF4-FFF2-40B4-BE49-F238E27FC236}">
                  <a16:creationId xmlns:a16="http://schemas.microsoft.com/office/drawing/2014/main" id="{9ACD5CF0-A5CC-474B-B2A0-AE7F46FE4CE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008954" y="4461187"/>
              <a:ext cx="468000" cy="468000"/>
            </a:xfrm>
            <a:prstGeom prst="rect">
              <a:avLst/>
            </a:prstGeom>
          </p:spPr>
        </p:pic>
        <p:pic>
          <p:nvPicPr>
            <p:cNvPr id="49" name="Graphic 48" descr="Telescope">
              <a:extLst>
                <a:ext uri="{FF2B5EF4-FFF2-40B4-BE49-F238E27FC236}">
                  <a16:creationId xmlns:a16="http://schemas.microsoft.com/office/drawing/2014/main" id="{AA9C2EEE-D91A-4C79-89FF-CEF9CBB26CC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234020" y="4461187"/>
              <a:ext cx="468000" cy="468000"/>
            </a:xfrm>
            <a:prstGeom prst="rect">
              <a:avLst/>
            </a:prstGeom>
          </p:spPr>
        </p:pic>
      </p:grpSp>
      <p:sp>
        <p:nvSpPr>
          <p:cNvPr id="50" name="TextBox 49">
            <a:extLst>
              <a:ext uri="{FF2B5EF4-FFF2-40B4-BE49-F238E27FC236}">
                <a16:creationId xmlns:a16="http://schemas.microsoft.com/office/drawing/2014/main" id="{D5DB6FDB-5596-4C5E-BEEE-AC676AE106AA}"/>
              </a:ext>
            </a:extLst>
          </p:cNvPr>
          <p:cNvSpPr txBox="1"/>
          <p:nvPr/>
        </p:nvSpPr>
        <p:spPr>
          <a:xfrm>
            <a:off x="2121809" y="190882"/>
            <a:ext cx="7948383" cy="646331"/>
          </a:xfrm>
          <a:prstGeom prst="rect">
            <a:avLst/>
          </a:prstGeom>
          <a:noFill/>
        </p:spPr>
        <p:txBody>
          <a:bodyPr wrap="square" rtlCol="0">
            <a:spAutoFit/>
          </a:bodyPr>
          <a:lstStyle/>
          <a:p>
            <a:pPr algn="ctr"/>
            <a:r>
              <a:rPr lang="en-IN" sz="3600" spc="600" dirty="0">
                <a:solidFill>
                  <a:srgbClr val="95A5A6"/>
                </a:solidFill>
                <a:latin typeface="Nexa Bold" panose="02000000000000000000" pitchFamily="50" charset="0"/>
              </a:rPr>
              <a:t>INFOGRAPHIC DESIGN</a:t>
            </a:r>
          </a:p>
        </p:txBody>
      </p:sp>
    </p:spTree>
    <p:extLst>
      <p:ext uri="{BB962C8B-B14F-4D97-AF65-F5344CB8AC3E}">
        <p14:creationId xmlns:p14="http://schemas.microsoft.com/office/powerpoint/2010/main" val="2831652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65</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Nexa Bold</vt:lpstr>
      <vt:lpstr>Nexa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Pankaj Sharma</cp:lastModifiedBy>
  <cp:revision>10</cp:revision>
  <dcterms:created xsi:type="dcterms:W3CDTF">2017-06-26T16:24:46Z</dcterms:created>
  <dcterms:modified xsi:type="dcterms:W3CDTF">2017-06-26T17:06:11Z</dcterms:modified>
</cp:coreProperties>
</file>