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7EBE"/>
    <a:srgbClr val="8A6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96025-FD19-4CF3-A777-076CB4FBD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E5D44-347A-422E-82B1-46AD60F86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AA226-49A0-4562-B3EC-6AEF4A68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0770-C8A7-42CA-A38A-7675F47946D9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434FD-6ECD-47F4-9EF7-1E4F6474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5E4F5-0B9A-41DE-9198-45587200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64D5-1626-4708-8625-61C7FB79D1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30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6A77-1F10-49BD-8283-EC9A265D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5CBC9-8EBE-4C04-BFF5-91F823236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8786-DD7A-45EF-A173-9A5A1D5D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0770-C8A7-42CA-A38A-7675F47946D9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60021-B882-4AD8-A450-422A5055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9D029-7F4C-4A80-A5E9-B736C37F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64D5-1626-4708-8625-61C7FB79D1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576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F69F7A-17CB-4AF2-9E5A-ECF7EF3BF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2BC33-AD48-4474-93D2-07F4400AB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FBEFB-F577-492F-9295-A951391E6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0770-C8A7-42CA-A38A-7675F47946D9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1B1AE-ADEF-4B39-85E8-A9A587442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EABFD-C340-4782-BA8D-F9DBDA7B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64D5-1626-4708-8625-61C7FB79D1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6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7A672-28AC-4CA4-AB2B-275DCA17A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B715-90A8-4427-BE90-272D1A88D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C0C62-35E0-49F6-AC62-1CC30342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0770-C8A7-42CA-A38A-7675F47946D9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12C35-41A9-4E71-8575-5F50E1FD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19B3E-5BBE-4141-80BD-D7A15030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64D5-1626-4708-8625-61C7FB79D1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1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9DDD-81F6-4130-8BC1-9B9B0EB0C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F41DA-E4F2-4E0E-96A8-44F198C39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F9491-7C69-4C17-8615-2C4B3633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0770-C8A7-42CA-A38A-7675F47946D9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574AB-1CCF-4176-B5A1-EF9F48F0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6A8EA-A1F8-466B-B12A-C4B1B496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64D5-1626-4708-8625-61C7FB79D1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94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FC020-A204-44E7-9AFF-D0361D46B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12157-7F5D-4875-B28A-87CD24F3C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EE100-205B-462F-9B40-8EEA2C9EF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4732F-5421-457A-AEB5-897E551F3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0770-C8A7-42CA-A38A-7675F47946D9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BD9DC-D745-4C5F-AE63-87090AB4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2C3DB-77B5-44BA-87A9-E43E3E1D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64D5-1626-4708-8625-61C7FB79D1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07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F46E5-2AFA-472A-9A33-DBE9CCC35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32C6D-E40E-43FB-8E9C-00C8947AD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D8726-7119-4601-A9EE-EFB3B7820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67A0C-8B0E-4711-8656-991A07085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390337-149B-4935-9341-5530ED9C0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8FA27F-32B2-489B-BC43-56AAD580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0770-C8A7-42CA-A38A-7675F47946D9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30AEC-91A1-4D34-88A7-155F34CD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2BDAAA-A64A-459E-A8B1-D202351D3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64D5-1626-4708-8625-61C7FB79D1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96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7CC8-B489-40CE-8ED3-88751B09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3B7ED-EFF6-43FD-B712-7C582A7E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0770-C8A7-42CA-A38A-7675F47946D9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91BEE-902D-4380-A96A-78CB461E5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F7C94-11D8-4920-AB88-49725B8A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64D5-1626-4708-8625-61C7FB79D1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92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E0F397-D4C8-47F6-B216-32FE73598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0770-C8A7-42CA-A38A-7675F47946D9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135DBB-9B20-444D-A5DD-D3738D9A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53373-680C-4C81-AA5C-D4EA1B5F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64D5-1626-4708-8625-61C7FB79D1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85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F906-4789-4DFB-B188-AD42B84B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4C2BB-E120-4211-A651-CCF58A2D9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5A0E5-D775-4963-959E-975BE6D81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B9FF9-D093-480B-AB96-EE85D644C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0770-C8A7-42CA-A38A-7675F47946D9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D217C-E1C3-439B-A506-76140E324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EB74D-F2D7-466F-A916-DC6D9803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64D5-1626-4708-8625-61C7FB79D1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09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A37F-E063-40DB-BCEC-E5B9E688A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D8E49-AC02-4D0A-8CC0-40A67C3AB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21CBE-3014-4BBF-B4BB-5B93A4642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7FE2B-4B7D-42A0-8F32-059D81CA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0770-C8A7-42CA-A38A-7675F47946D9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02498-907F-4C02-A307-D1CEBD94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BC5BF-2A69-403C-8EF2-71810AEB4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64D5-1626-4708-8625-61C7FB79D1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43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AC49DE-A93A-4986-8C04-14997798F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EA50B-D474-4733-9BA3-6F040D87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1FC8F-95CA-4D1C-A141-485027C48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80770-C8A7-42CA-A38A-7675F47946D9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30A8C-BD40-4172-99D3-0A548DFEC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BB6B6-C2FB-4F49-B212-146BAFCEE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964D5-1626-4708-8625-61C7FB79D1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07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8A67B9"/>
            </a:gs>
            <a:gs pos="0">
              <a:srgbClr val="00B0F0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FA04A4F-2008-49C5-B432-1E157F720888}"/>
              </a:ext>
            </a:extLst>
          </p:cNvPr>
          <p:cNvSpPr/>
          <p:nvPr/>
        </p:nvSpPr>
        <p:spPr>
          <a:xfrm>
            <a:off x="0" y="0"/>
            <a:ext cx="11596914" cy="6858000"/>
          </a:xfrm>
          <a:prstGeom prst="parallelogram">
            <a:avLst>
              <a:gd name="adj" fmla="val 113466"/>
            </a:avLst>
          </a:pr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86620D6-3538-41A7-998F-8BE8352E88EA}"/>
              </a:ext>
            </a:extLst>
          </p:cNvPr>
          <p:cNvSpPr/>
          <p:nvPr/>
        </p:nvSpPr>
        <p:spPr>
          <a:xfrm rot="2371773">
            <a:off x="-1926327" y="3184700"/>
            <a:ext cx="10756397" cy="2188028"/>
          </a:xfrm>
          <a:custGeom>
            <a:avLst/>
            <a:gdLst>
              <a:gd name="connsiteX0" fmla="*/ 0 w 10756397"/>
              <a:gd name="connsiteY0" fmla="*/ 0 h 2188028"/>
              <a:gd name="connsiteX1" fmla="*/ 10756397 w 10756397"/>
              <a:gd name="connsiteY1" fmla="*/ 0 h 2188028"/>
              <a:gd name="connsiteX2" fmla="*/ 8104895 w 10756397"/>
              <a:gd name="connsiteY2" fmla="*/ 2188028 h 2188028"/>
              <a:gd name="connsiteX3" fmla="*/ 1805567 w 10756397"/>
              <a:gd name="connsiteY3" fmla="*/ 2188028 h 218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56397" h="2188028">
                <a:moveTo>
                  <a:pt x="0" y="0"/>
                </a:moveTo>
                <a:lnTo>
                  <a:pt x="10756397" y="0"/>
                </a:lnTo>
                <a:lnTo>
                  <a:pt x="8104895" y="2188028"/>
                </a:lnTo>
                <a:lnTo>
                  <a:pt x="1805567" y="2188028"/>
                </a:lnTo>
                <a:close/>
              </a:path>
            </a:pathLst>
          </a:cu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99B31-88BD-4B60-821C-6E5C2A9CF5A3}"/>
              </a:ext>
            </a:extLst>
          </p:cNvPr>
          <p:cNvSpPr txBox="1"/>
          <p:nvPr/>
        </p:nvSpPr>
        <p:spPr>
          <a:xfrm>
            <a:off x="4975655" y="1430724"/>
            <a:ext cx="7058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6000" b="1" spc="300" dirty="0">
                <a:solidFill>
                  <a:schemeClr val="bg1">
                    <a:lumMod val="95000"/>
                  </a:schemeClr>
                </a:solidFill>
                <a:latin typeface="Nexa Light" panose="02000000000000000000" pitchFamily="50" charset="0"/>
              </a:rPr>
              <a:t>PRESENTATION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17EB39-9F59-4514-B5EE-45E9A5EBDA04}"/>
              </a:ext>
            </a:extLst>
          </p:cNvPr>
          <p:cNvSpPr txBox="1"/>
          <p:nvPr/>
        </p:nvSpPr>
        <p:spPr>
          <a:xfrm>
            <a:off x="7622601" y="2272224"/>
            <a:ext cx="4331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spc="300" dirty="0">
                <a:solidFill>
                  <a:schemeClr val="bg1"/>
                </a:solidFill>
                <a:latin typeface="Nexa Light" panose="02000000000000000000" pitchFamily="50" charset="0"/>
              </a:rPr>
              <a:t>ADD YOUR TEXT HERE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BB6F69-C0F0-4060-96C2-D6B09B257EC3}"/>
              </a:ext>
            </a:extLst>
          </p:cNvPr>
          <p:cNvSpPr/>
          <p:nvPr/>
        </p:nvSpPr>
        <p:spPr>
          <a:xfrm>
            <a:off x="671766" y="5800556"/>
            <a:ext cx="533400" cy="533400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601A3B-7121-4B0C-A37E-E4D2345EABE5}"/>
              </a:ext>
            </a:extLst>
          </p:cNvPr>
          <p:cNvSpPr/>
          <p:nvPr/>
        </p:nvSpPr>
        <p:spPr>
          <a:xfrm>
            <a:off x="1336862" y="5800556"/>
            <a:ext cx="533400" cy="533400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EAB157-A88E-4F96-961C-9DBBD9F5DCBB}"/>
              </a:ext>
            </a:extLst>
          </p:cNvPr>
          <p:cNvSpPr/>
          <p:nvPr/>
        </p:nvSpPr>
        <p:spPr>
          <a:xfrm>
            <a:off x="2001959" y="5800556"/>
            <a:ext cx="533400" cy="533400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Graphic 16" descr="Download from cloud">
            <a:extLst>
              <a:ext uri="{FF2B5EF4-FFF2-40B4-BE49-F238E27FC236}">
                <a16:creationId xmlns:a16="http://schemas.microsoft.com/office/drawing/2014/main" id="{D168005A-0527-41A9-AAF4-F4A0F7526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466" y="5910845"/>
            <a:ext cx="324000" cy="324000"/>
          </a:xfrm>
          <a:prstGeom prst="rect">
            <a:avLst/>
          </a:prstGeom>
        </p:spPr>
      </p:pic>
      <p:pic>
        <p:nvPicPr>
          <p:cNvPr id="19" name="Graphic 18" descr="Link">
            <a:extLst>
              <a:ext uri="{FF2B5EF4-FFF2-40B4-BE49-F238E27FC236}">
                <a16:creationId xmlns:a16="http://schemas.microsoft.com/office/drawing/2014/main" id="{7C4D3DE8-D13D-4C1C-97A1-69AEBBD643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1562" y="5905256"/>
            <a:ext cx="324000" cy="324000"/>
          </a:xfrm>
          <a:prstGeom prst="rect">
            <a:avLst/>
          </a:prstGeom>
        </p:spPr>
      </p:pic>
      <p:pic>
        <p:nvPicPr>
          <p:cNvPr id="21" name="Graphic 20" descr="Share">
            <a:extLst>
              <a:ext uri="{FF2B5EF4-FFF2-40B4-BE49-F238E27FC236}">
                <a16:creationId xmlns:a16="http://schemas.microsoft.com/office/drawing/2014/main" id="{8A70BECD-F3AD-419B-9AF1-EFBD7CF312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06659" y="5905256"/>
            <a:ext cx="324000" cy="324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E7E061-B4B6-412E-B5CF-E967FDF0AB55}"/>
              </a:ext>
            </a:extLst>
          </p:cNvPr>
          <p:cNvSpPr txBox="1"/>
          <p:nvPr/>
        </p:nvSpPr>
        <p:spPr>
          <a:xfrm>
            <a:off x="8428067" y="5975340"/>
            <a:ext cx="35528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spc="300" dirty="0">
                <a:solidFill>
                  <a:schemeClr val="bg1">
                    <a:alpha val="82000"/>
                  </a:schemeClr>
                </a:solidFill>
                <a:latin typeface="Nexa Light" panose="02000000000000000000" pitchFamily="50" charset="0"/>
              </a:rPr>
              <a:t>Add your text here. Subscribe to our channel to watch more videos. This is a placeholder for text.</a:t>
            </a:r>
          </a:p>
        </p:txBody>
      </p:sp>
    </p:spTree>
    <p:extLst>
      <p:ext uri="{BB962C8B-B14F-4D97-AF65-F5344CB8AC3E}">
        <p14:creationId xmlns:p14="http://schemas.microsoft.com/office/powerpoint/2010/main" val="2402074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8A67B9"/>
            </a:gs>
            <a:gs pos="0">
              <a:srgbClr val="00B0F0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FA04A4F-2008-49C5-B432-1E157F720888}"/>
              </a:ext>
            </a:extLst>
          </p:cNvPr>
          <p:cNvSpPr/>
          <p:nvPr/>
        </p:nvSpPr>
        <p:spPr>
          <a:xfrm>
            <a:off x="0" y="0"/>
            <a:ext cx="11596914" cy="6858000"/>
          </a:xfrm>
          <a:prstGeom prst="parallelogram">
            <a:avLst>
              <a:gd name="adj" fmla="val 113466"/>
            </a:avLst>
          </a:pr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86620D6-3538-41A7-998F-8BE8352E88EA}"/>
              </a:ext>
            </a:extLst>
          </p:cNvPr>
          <p:cNvSpPr/>
          <p:nvPr/>
        </p:nvSpPr>
        <p:spPr>
          <a:xfrm rot="2371773">
            <a:off x="-1926327" y="3184700"/>
            <a:ext cx="10756397" cy="2188028"/>
          </a:xfrm>
          <a:custGeom>
            <a:avLst/>
            <a:gdLst>
              <a:gd name="connsiteX0" fmla="*/ 0 w 10756397"/>
              <a:gd name="connsiteY0" fmla="*/ 0 h 2188028"/>
              <a:gd name="connsiteX1" fmla="*/ 10756397 w 10756397"/>
              <a:gd name="connsiteY1" fmla="*/ 0 h 2188028"/>
              <a:gd name="connsiteX2" fmla="*/ 8104895 w 10756397"/>
              <a:gd name="connsiteY2" fmla="*/ 2188028 h 2188028"/>
              <a:gd name="connsiteX3" fmla="*/ 1805567 w 10756397"/>
              <a:gd name="connsiteY3" fmla="*/ 2188028 h 218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56397" h="2188028">
                <a:moveTo>
                  <a:pt x="0" y="0"/>
                </a:moveTo>
                <a:lnTo>
                  <a:pt x="10756397" y="0"/>
                </a:lnTo>
                <a:lnTo>
                  <a:pt x="8104895" y="2188028"/>
                </a:lnTo>
                <a:lnTo>
                  <a:pt x="1805567" y="2188028"/>
                </a:lnTo>
                <a:close/>
              </a:path>
            </a:pathLst>
          </a:cu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0ECB56C-1DCA-4012-AD3E-7C08DBABD06A}"/>
              </a:ext>
            </a:extLst>
          </p:cNvPr>
          <p:cNvSpPr/>
          <p:nvPr/>
        </p:nvSpPr>
        <p:spPr>
          <a:xfrm flipV="1">
            <a:off x="5887453" y="0"/>
            <a:ext cx="6307150" cy="6858000"/>
          </a:xfrm>
          <a:prstGeom prst="triangle">
            <a:avLst>
              <a:gd name="adj" fmla="val 100000"/>
            </a:avLst>
          </a:prstGeom>
          <a:solidFill>
            <a:schemeClr val="bg2">
              <a:lumMod val="2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7AE0FC-5790-4C2A-98A2-F61FB270E9E3}"/>
              </a:ext>
            </a:extLst>
          </p:cNvPr>
          <p:cNvSpPr/>
          <p:nvPr/>
        </p:nvSpPr>
        <p:spPr>
          <a:xfrm>
            <a:off x="0" y="0"/>
            <a:ext cx="11699363" cy="6869810"/>
          </a:xfrm>
          <a:custGeom>
            <a:avLst/>
            <a:gdLst>
              <a:gd name="connsiteX0" fmla="*/ 0 w 11699363"/>
              <a:gd name="connsiteY0" fmla="*/ 0 h 6869810"/>
              <a:gd name="connsiteX1" fmla="*/ 5491068 w 11699363"/>
              <a:gd name="connsiteY1" fmla="*/ 0 h 6869810"/>
              <a:gd name="connsiteX2" fmla="*/ 5491068 w 11699363"/>
              <a:gd name="connsiteY2" fmla="*/ 11810 h 6869810"/>
              <a:gd name="connsiteX3" fmla="*/ 11699363 w 11699363"/>
              <a:gd name="connsiteY3" fmla="*/ 6869810 h 6869810"/>
              <a:gd name="connsiteX4" fmla="*/ 5491068 w 11699363"/>
              <a:gd name="connsiteY4" fmla="*/ 6869810 h 6869810"/>
              <a:gd name="connsiteX5" fmla="*/ 5491068 w 11699363"/>
              <a:gd name="connsiteY5" fmla="*/ 6858000 h 6869810"/>
              <a:gd name="connsiteX6" fmla="*/ 0 w 11699363"/>
              <a:gd name="connsiteY6" fmla="*/ 6858000 h 686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99363" h="6869810">
                <a:moveTo>
                  <a:pt x="0" y="0"/>
                </a:moveTo>
                <a:lnTo>
                  <a:pt x="5491068" y="0"/>
                </a:lnTo>
                <a:lnTo>
                  <a:pt x="5491068" y="11810"/>
                </a:lnTo>
                <a:lnTo>
                  <a:pt x="11699363" y="6869810"/>
                </a:lnTo>
                <a:lnTo>
                  <a:pt x="5491068" y="6869810"/>
                </a:lnTo>
                <a:lnTo>
                  <a:pt x="549106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atellite dish">
            <a:extLst>
              <a:ext uri="{FF2B5EF4-FFF2-40B4-BE49-F238E27FC236}">
                <a16:creationId xmlns:a16="http://schemas.microsoft.com/office/drawing/2014/main" id="{C24977C0-9BA2-4F83-B67E-8FB8CEBC6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5484" y="1800726"/>
            <a:ext cx="1260000" cy="126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8F7172-0972-4ED2-ADE5-D7BAA66AC5E9}"/>
              </a:ext>
            </a:extLst>
          </p:cNvPr>
          <p:cNvSpPr txBox="1"/>
          <p:nvPr/>
        </p:nvSpPr>
        <p:spPr>
          <a:xfrm>
            <a:off x="8502853" y="1204141"/>
            <a:ext cx="2887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200" spc="300" dirty="0">
                <a:solidFill>
                  <a:schemeClr val="bg1">
                    <a:alpha val="48000"/>
                  </a:schemeClr>
                </a:solidFill>
                <a:latin typeface="Nexa Bold" panose="02000000000000000000" pitchFamily="50" charset="0"/>
              </a:rPr>
              <a:t>ADD TEXT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4A9A40-F75F-4B5B-BB1F-72B2DAE30116}"/>
              </a:ext>
            </a:extLst>
          </p:cNvPr>
          <p:cNvSpPr txBox="1"/>
          <p:nvPr/>
        </p:nvSpPr>
        <p:spPr>
          <a:xfrm>
            <a:off x="139176" y="217551"/>
            <a:ext cx="6625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spc="300" dirty="0">
                <a:solidFill>
                  <a:srgbClr val="687EBE"/>
                </a:solidFill>
                <a:latin typeface="Nexa Light" panose="02000000000000000000" pitchFamily="50" charset="0"/>
              </a:rPr>
              <a:t>ADD</a:t>
            </a:r>
            <a:r>
              <a:rPr lang="en-IN" sz="4800" spc="300" dirty="0">
                <a:solidFill>
                  <a:srgbClr val="687EBE"/>
                </a:solidFill>
                <a:latin typeface="Nexa Bold" panose="02000000000000000000" pitchFamily="50" charset="0"/>
              </a:rPr>
              <a:t> HEADING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5D7FB6-7839-48A4-A057-5E07D94C56C3}"/>
              </a:ext>
            </a:extLst>
          </p:cNvPr>
          <p:cNvSpPr/>
          <p:nvPr/>
        </p:nvSpPr>
        <p:spPr>
          <a:xfrm>
            <a:off x="256673" y="1496528"/>
            <a:ext cx="125301" cy="6962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E3BC2A-C07F-482E-8CDE-194E7EBAC746}"/>
              </a:ext>
            </a:extLst>
          </p:cNvPr>
          <p:cNvSpPr txBox="1"/>
          <p:nvPr/>
        </p:nvSpPr>
        <p:spPr>
          <a:xfrm>
            <a:off x="381975" y="1436006"/>
            <a:ext cx="393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3"/>
                </a:solidFill>
                <a:latin typeface="Nexa Bold" panose="02000000000000000000" pitchFamily="50" charset="0"/>
              </a:rPr>
              <a:t>HEADING 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194904-3B59-4993-87EC-BD3255A9E303}"/>
              </a:ext>
            </a:extLst>
          </p:cNvPr>
          <p:cNvSpPr txBox="1"/>
          <p:nvPr/>
        </p:nvSpPr>
        <p:spPr>
          <a:xfrm>
            <a:off x="381975" y="1788486"/>
            <a:ext cx="35643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accent3"/>
                </a:solidFill>
                <a:latin typeface="Nexa Light" panose="02000000000000000000" pitchFamily="50" charset="0"/>
              </a:rPr>
              <a:t>Add your text here. This is a placeholder for sample text.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20E8C5-9EAF-428F-B855-DEDDDC1DF8A7}"/>
              </a:ext>
            </a:extLst>
          </p:cNvPr>
          <p:cNvSpPr/>
          <p:nvPr/>
        </p:nvSpPr>
        <p:spPr>
          <a:xfrm>
            <a:off x="256673" y="2518013"/>
            <a:ext cx="125301" cy="696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7B8F0C-AA82-4ABF-A323-63709B86CA71}"/>
              </a:ext>
            </a:extLst>
          </p:cNvPr>
          <p:cNvSpPr txBox="1"/>
          <p:nvPr/>
        </p:nvSpPr>
        <p:spPr>
          <a:xfrm>
            <a:off x="381975" y="2457491"/>
            <a:ext cx="393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3"/>
                </a:solidFill>
                <a:latin typeface="Nexa Bold" panose="02000000000000000000" pitchFamily="50" charset="0"/>
              </a:rPr>
              <a:t>HEADING 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6CE3FB-4D3D-42C3-9D5A-8BCD0CE87C28}"/>
              </a:ext>
            </a:extLst>
          </p:cNvPr>
          <p:cNvSpPr txBox="1"/>
          <p:nvPr/>
        </p:nvSpPr>
        <p:spPr>
          <a:xfrm>
            <a:off x="381975" y="2809971"/>
            <a:ext cx="35643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accent3"/>
                </a:solidFill>
                <a:latin typeface="Nexa Light" panose="02000000000000000000" pitchFamily="50" charset="0"/>
              </a:rPr>
              <a:t>Add your text here. This is a placeholder for sample text.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FCFB32-6A0E-4ACA-8ED9-D5A1AC079A50}"/>
              </a:ext>
            </a:extLst>
          </p:cNvPr>
          <p:cNvSpPr/>
          <p:nvPr/>
        </p:nvSpPr>
        <p:spPr>
          <a:xfrm>
            <a:off x="256673" y="3534154"/>
            <a:ext cx="125301" cy="6962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8C68CF-ABFF-4EC5-9BE9-2BE6B097F6D6}"/>
              </a:ext>
            </a:extLst>
          </p:cNvPr>
          <p:cNvSpPr txBox="1"/>
          <p:nvPr/>
        </p:nvSpPr>
        <p:spPr>
          <a:xfrm>
            <a:off x="381975" y="3473632"/>
            <a:ext cx="393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3"/>
                </a:solidFill>
                <a:latin typeface="Nexa Bold" panose="02000000000000000000" pitchFamily="50" charset="0"/>
              </a:rPr>
              <a:t>HEADING 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5A89B8-464D-4D18-A446-8797A5EEE0F5}"/>
              </a:ext>
            </a:extLst>
          </p:cNvPr>
          <p:cNvSpPr txBox="1"/>
          <p:nvPr/>
        </p:nvSpPr>
        <p:spPr>
          <a:xfrm>
            <a:off x="381975" y="3826112"/>
            <a:ext cx="35643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accent3"/>
                </a:solidFill>
                <a:latin typeface="Nexa Light" panose="02000000000000000000" pitchFamily="50" charset="0"/>
              </a:rPr>
              <a:t>Add your text here. This is a placeholder for sample text.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D83B247-4E80-4C03-B96B-5D98CE04EAE1}"/>
              </a:ext>
            </a:extLst>
          </p:cNvPr>
          <p:cNvSpPr/>
          <p:nvPr/>
        </p:nvSpPr>
        <p:spPr>
          <a:xfrm>
            <a:off x="256672" y="4523718"/>
            <a:ext cx="125301" cy="6962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EA6AB4-A2CC-486D-9149-0C6F1E5C9C4E}"/>
              </a:ext>
            </a:extLst>
          </p:cNvPr>
          <p:cNvSpPr txBox="1"/>
          <p:nvPr/>
        </p:nvSpPr>
        <p:spPr>
          <a:xfrm>
            <a:off x="381974" y="4463196"/>
            <a:ext cx="393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3"/>
                </a:solidFill>
                <a:latin typeface="Nexa Bold" panose="02000000000000000000" pitchFamily="50" charset="0"/>
              </a:rPr>
              <a:t>HEADING 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F7941A-7BB2-47A2-BD37-99D1DB1EB291}"/>
              </a:ext>
            </a:extLst>
          </p:cNvPr>
          <p:cNvSpPr txBox="1"/>
          <p:nvPr/>
        </p:nvSpPr>
        <p:spPr>
          <a:xfrm>
            <a:off x="381974" y="4815676"/>
            <a:ext cx="35643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accent3"/>
                </a:solidFill>
                <a:latin typeface="Nexa Light" panose="02000000000000000000" pitchFamily="50" charset="0"/>
              </a:rPr>
              <a:t>Add your text here. This is a placeholder for sample text.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B988A7-3004-4B7C-94B6-B3303E781C68}"/>
              </a:ext>
            </a:extLst>
          </p:cNvPr>
          <p:cNvSpPr/>
          <p:nvPr/>
        </p:nvSpPr>
        <p:spPr>
          <a:xfrm>
            <a:off x="256672" y="5574837"/>
            <a:ext cx="125301" cy="6962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D6A82F-9DB5-4A7E-B09A-CD02B25F0ABF}"/>
              </a:ext>
            </a:extLst>
          </p:cNvPr>
          <p:cNvSpPr txBox="1"/>
          <p:nvPr/>
        </p:nvSpPr>
        <p:spPr>
          <a:xfrm>
            <a:off x="381974" y="5514315"/>
            <a:ext cx="393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3"/>
                </a:solidFill>
                <a:latin typeface="Nexa Bold" panose="02000000000000000000" pitchFamily="50" charset="0"/>
              </a:rPr>
              <a:t>HEADING 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537A8E-96DD-4E78-940A-F6F6D85DBBE9}"/>
              </a:ext>
            </a:extLst>
          </p:cNvPr>
          <p:cNvSpPr txBox="1"/>
          <p:nvPr/>
        </p:nvSpPr>
        <p:spPr>
          <a:xfrm>
            <a:off x="381974" y="5866795"/>
            <a:ext cx="35643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accent3"/>
                </a:solidFill>
                <a:latin typeface="Nexa Light" panose="02000000000000000000" pitchFamily="50" charset="0"/>
              </a:rPr>
              <a:t>Add your text here. This is a placeholder for sample text.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8E44EE-F966-4E51-935E-0CC289D0359E}"/>
              </a:ext>
            </a:extLst>
          </p:cNvPr>
          <p:cNvSpPr/>
          <p:nvPr/>
        </p:nvSpPr>
        <p:spPr>
          <a:xfrm>
            <a:off x="4412293" y="4511608"/>
            <a:ext cx="125301" cy="6962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C717B3-3582-42D0-ABF8-0460EBF1E39E}"/>
              </a:ext>
            </a:extLst>
          </p:cNvPr>
          <p:cNvSpPr txBox="1"/>
          <p:nvPr/>
        </p:nvSpPr>
        <p:spPr>
          <a:xfrm>
            <a:off x="4537595" y="4451086"/>
            <a:ext cx="393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3"/>
                </a:solidFill>
                <a:latin typeface="Nexa Bold" panose="02000000000000000000" pitchFamily="50" charset="0"/>
              </a:rPr>
              <a:t>HEADING 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8096B6-C24D-4A93-84A5-9AF62FEBF77F}"/>
              </a:ext>
            </a:extLst>
          </p:cNvPr>
          <p:cNvSpPr txBox="1"/>
          <p:nvPr/>
        </p:nvSpPr>
        <p:spPr>
          <a:xfrm>
            <a:off x="4537595" y="4803566"/>
            <a:ext cx="35643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accent3"/>
                </a:solidFill>
                <a:latin typeface="Nexa Light" panose="02000000000000000000" pitchFamily="50" charset="0"/>
              </a:rPr>
              <a:t>Add your text here. This is a placeholder for sample text.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389045-345D-4776-9A6C-C98111D97FF6}"/>
              </a:ext>
            </a:extLst>
          </p:cNvPr>
          <p:cNvSpPr/>
          <p:nvPr/>
        </p:nvSpPr>
        <p:spPr>
          <a:xfrm>
            <a:off x="4412293" y="5562727"/>
            <a:ext cx="125301" cy="6962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D77876-DB47-4D41-B86F-9482895F16C7}"/>
              </a:ext>
            </a:extLst>
          </p:cNvPr>
          <p:cNvSpPr txBox="1"/>
          <p:nvPr/>
        </p:nvSpPr>
        <p:spPr>
          <a:xfrm>
            <a:off x="4537595" y="5502205"/>
            <a:ext cx="393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3"/>
                </a:solidFill>
                <a:latin typeface="Nexa Bold" panose="02000000000000000000" pitchFamily="50" charset="0"/>
              </a:rPr>
              <a:t>HEADING 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641FC4-0C22-4699-95C4-21DA3B7824B9}"/>
              </a:ext>
            </a:extLst>
          </p:cNvPr>
          <p:cNvSpPr txBox="1"/>
          <p:nvPr/>
        </p:nvSpPr>
        <p:spPr>
          <a:xfrm>
            <a:off x="4537595" y="5854685"/>
            <a:ext cx="35643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accent3"/>
                </a:solidFill>
                <a:latin typeface="Nexa Light" panose="02000000000000000000" pitchFamily="50" charset="0"/>
              </a:rPr>
              <a:t>Add your text here. This is a placeholder for sample text.</a:t>
            </a:r>
          </a:p>
        </p:txBody>
      </p:sp>
    </p:spTree>
    <p:extLst>
      <p:ext uri="{BB962C8B-B14F-4D97-AF65-F5344CB8AC3E}">
        <p14:creationId xmlns:p14="http://schemas.microsoft.com/office/powerpoint/2010/main" val="2718757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8A67B9"/>
            </a:gs>
            <a:gs pos="0">
              <a:srgbClr val="00B0F0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FA04A4F-2008-49C5-B432-1E157F720888}"/>
              </a:ext>
            </a:extLst>
          </p:cNvPr>
          <p:cNvSpPr/>
          <p:nvPr/>
        </p:nvSpPr>
        <p:spPr>
          <a:xfrm>
            <a:off x="0" y="0"/>
            <a:ext cx="11596914" cy="6858000"/>
          </a:xfrm>
          <a:prstGeom prst="parallelogram">
            <a:avLst>
              <a:gd name="adj" fmla="val 113466"/>
            </a:avLst>
          </a:pr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86620D6-3538-41A7-998F-8BE8352E88EA}"/>
              </a:ext>
            </a:extLst>
          </p:cNvPr>
          <p:cNvSpPr/>
          <p:nvPr/>
        </p:nvSpPr>
        <p:spPr>
          <a:xfrm rot="2371773">
            <a:off x="-1926327" y="3184700"/>
            <a:ext cx="10756397" cy="2188028"/>
          </a:xfrm>
          <a:custGeom>
            <a:avLst/>
            <a:gdLst>
              <a:gd name="connsiteX0" fmla="*/ 0 w 10756397"/>
              <a:gd name="connsiteY0" fmla="*/ 0 h 2188028"/>
              <a:gd name="connsiteX1" fmla="*/ 10756397 w 10756397"/>
              <a:gd name="connsiteY1" fmla="*/ 0 h 2188028"/>
              <a:gd name="connsiteX2" fmla="*/ 8104895 w 10756397"/>
              <a:gd name="connsiteY2" fmla="*/ 2188028 h 2188028"/>
              <a:gd name="connsiteX3" fmla="*/ 1805567 w 10756397"/>
              <a:gd name="connsiteY3" fmla="*/ 2188028 h 218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56397" h="2188028">
                <a:moveTo>
                  <a:pt x="0" y="0"/>
                </a:moveTo>
                <a:lnTo>
                  <a:pt x="10756397" y="0"/>
                </a:lnTo>
                <a:lnTo>
                  <a:pt x="8104895" y="2188028"/>
                </a:lnTo>
                <a:lnTo>
                  <a:pt x="1805567" y="2188028"/>
                </a:lnTo>
                <a:close/>
              </a:path>
            </a:pathLst>
          </a:cu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99B31-88BD-4B60-821C-6E5C2A9CF5A3}"/>
              </a:ext>
            </a:extLst>
          </p:cNvPr>
          <p:cNvSpPr txBox="1"/>
          <p:nvPr/>
        </p:nvSpPr>
        <p:spPr>
          <a:xfrm>
            <a:off x="2630473" y="742825"/>
            <a:ext cx="7058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spc="300" dirty="0">
                <a:solidFill>
                  <a:schemeClr val="bg1">
                    <a:lumMod val="95000"/>
                  </a:schemeClr>
                </a:solidFill>
                <a:latin typeface="Nexa Light" panose="02000000000000000000" pitchFamily="50" charset="0"/>
              </a:rPr>
              <a:t>THANK YOU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17EB39-9F59-4514-B5EE-45E9A5EBDA04}"/>
              </a:ext>
            </a:extLst>
          </p:cNvPr>
          <p:cNvSpPr txBox="1"/>
          <p:nvPr/>
        </p:nvSpPr>
        <p:spPr>
          <a:xfrm>
            <a:off x="3994051" y="1758488"/>
            <a:ext cx="4331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spc="300" dirty="0">
                <a:solidFill>
                  <a:schemeClr val="bg1"/>
                </a:solidFill>
                <a:latin typeface="Nexa Light" panose="02000000000000000000" pitchFamily="50" charset="0"/>
              </a:rPr>
              <a:t>CONTACT US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F24DC41-E750-4FBF-89AE-9164DE55A5F2}"/>
              </a:ext>
            </a:extLst>
          </p:cNvPr>
          <p:cNvGrpSpPr/>
          <p:nvPr/>
        </p:nvGrpSpPr>
        <p:grpSpPr>
          <a:xfrm>
            <a:off x="4735187" y="2266456"/>
            <a:ext cx="2849096" cy="815472"/>
            <a:chOff x="671766" y="5800556"/>
            <a:chExt cx="1863593" cy="533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4BB6F69-C0F0-4060-96C2-D6B09B257EC3}"/>
                </a:ext>
              </a:extLst>
            </p:cNvPr>
            <p:cNvSpPr/>
            <p:nvPr/>
          </p:nvSpPr>
          <p:spPr>
            <a:xfrm>
              <a:off x="671766" y="5800556"/>
              <a:ext cx="533400" cy="533400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C601A3B-7121-4B0C-A37E-E4D2345EABE5}"/>
                </a:ext>
              </a:extLst>
            </p:cNvPr>
            <p:cNvSpPr/>
            <p:nvPr/>
          </p:nvSpPr>
          <p:spPr>
            <a:xfrm>
              <a:off x="1336862" y="5800556"/>
              <a:ext cx="533400" cy="533400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0EAB157-A88E-4F96-961C-9DBBD9F5DCBB}"/>
                </a:ext>
              </a:extLst>
            </p:cNvPr>
            <p:cNvSpPr/>
            <p:nvPr/>
          </p:nvSpPr>
          <p:spPr>
            <a:xfrm>
              <a:off x="2001959" y="5800556"/>
              <a:ext cx="533400" cy="533400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" name="Graphic 16" descr="Download from cloud">
              <a:extLst>
                <a:ext uri="{FF2B5EF4-FFF2-40B4-BE49-F238E27FC236}">
                  <a16:creationId xmlns:a16="http://schemas.microsoft.com/office/drawing/2014/main" id="{D168005A-0527-41A9-AAF4-F4A0F7526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6466" y="5910845"/>
              <a:ext cx="324000" cy="324000"/>
            </a:xfrm>
            <a:prstGeom prst="rect">
              <a:avLst/>
            </a:prstGeom>
          </p:spPr>
        </p:pic>
        <p:pic>
          <p:nvPicPr>
            <p:cNvPr id="19" name="Graphic 18" descr="Link">
              <a:extLst>
                <a:ext uri="{FF2B5EF4-FFF2-40B4-BE49-F238E27FC236}">
                  <a16:creationId xmlns:a16="http://schemas.microsoft.com/office/drawing/2014/main" id="{7C4D3DE8-D13D-4C1C-97A1-69AEBBD64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41562" y="5905256"/>
              <a:ext cx="324000" cy="324000"/>
            </a:xfrm>
            <a:prstGeom prst="rect">
              <a:avLst/>
            </a:prstGeom>
          </p:spPr>
        </p:pic>
        <p:pic>
          <p:nvPicPr>
            <p:cNvPr id="21" name="Graphic 20" descr="Share">
              <a:extLst>
                <a:ext uri="{FF2B5EF4-FFF2-40B4-BE49-F238E27FC236}">
                  <a16:creationId xmlns:a16="http://schemas.microsoft.com/office/drawing/2014/main" id="{8A70BECD-F3AD-419B-9AF1-EFBD7CF31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06659" y="5905256"/>
              <a:ext cx="324000" cy="32400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C6B4462-853A-46E7-B388-35521D71B57B}"/>
              </a:ext>
            </a:extLst>
          </p:cNvPr>
          <p:cNvSpPr/>
          <p:nvPr/>
        </p:nvSpPr>
        <p:spPr>
          <a:xfrm>
            <a:off x="0" y="4138863"/>
            <a:ext cx="12192000" cy="2719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E7E061-B4B6-412E-B5CF-E967FDF0AB55}"/>
              </a:ext>
            </a:extLst>
          </p:cNvPr>
          <p:cNvSpPr txBox="1"/>
          <p:nvPr/>
        </p:nvSpPr>
        <p:spPr>
          <a:xfrm>
            <a:off x="1170231" y="4881800"/>
            <a:ext cx="997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pc="300" dirty="0">
                <a:solidFill>
                  <a:schemeClr val="tx1">
                    <a:alpha val="82000"/>
                  </a:schemeClr>
                </a:solidFill>
                <a:latin typeface="Nexa Light" panose="02000000000000000000" pitchFamily="50" charset="0"/>
              </a:rPr>
              <a:t>ADD YOUR CONTACT DETAILS HERE.</a:t>
            </a:r>
          </a:p>
        </p:txBody>
      </p:sp>
    </p:spTree>
    <p:extLst>
      <p:ext uri="{BB962C8B-B14F-4D97-AF65-F5344CB8AC3E}">
        <p14:creationId xmlns:p14="http://schemas.microsoft.com/office/powerpoint/2010/main" val="625132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145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Nexa Bold</vt:lpstr>
      <vt:lpstr>Nexa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10</cp:revision>
  <dcterms:created xsi:type="dcterms:W3CDTF">2017-07-23T16:58:16Z</dcterms:created>
  <dcterms:modified xsi:type="dcterms:W3CDTF">2017-07-23T17:52:38Z</dcterms:modified>
</cp:coreProperties>
</file>