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929"/>
    <a:srgbClr val="B7447B"/>
    <a:srgbClr val="6E5093"/>
    <a:srgbClr val="6E4F91"/>
    <a:srgbClr val="1099C8"/>
    <a:srgbClr val="FFC50A"/>
    <a:srgbClr val="F05423"/>
    <a:srgbClr val="A21989"/>
    <a:srgbClr val="EE68A7"/>
    <a:srgbClr val="7D6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C7AC-D8AF-4E29-BDB3-A4F40C3F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CC7FB-A0CE-420C-9E53-06148828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2CD5-0439-4035-BA6E-9712B6AB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6606-1210-422F-975E-63573776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4079-4774-4643-9210-7A43C65B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1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C962-B665-4169-AAB2-F81BB91F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14202-600E-49E6-BFB6-8266B69E9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CB99-91D3-4987-8DF6-ED15193C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85D7-295B-40E1-9526-89BF102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5FEC-B408-4F5D-9D0F-C51716B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23EBA-CEB7-4C87-99A6-745C25CAF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AA6C8-6749-423C-A2EA-0DC57D452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BF17-8CFF-4D05-8D72-FC3DE55E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392D-ED74-492B-BFF7-70E0FEF2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7037-17BE-4B9E-A303-FE5946DC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6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C6D8-FB06-4EFE-B34E-26EE28A9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A785-E335-41C8-A34F-26CA1A32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0A0-C5F7-42E3-A06E-1B95286F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690C-2E62-4ECD-ACFF-9AD82F98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44EFF-3910-466E-8315-A16045F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3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8661-3944-4C6B-8EB4-5C1F0EFD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A7E58-4CF7-4334-8893-409317B8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9F72-375F-4BEE-BF2F-23876FE3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BA9B-1F3A-439E-A625-9F594C99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5EB2-8A55-44A1-A063-3333713B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2ECF-D5E3-47D6-9DF8-B7330025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09BA-D095-41D9-B595-887C0FF30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8753B-6A8F-4874-AC02-E81924DA2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4A50-513A-44E0-AECD-474852FA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D815-8E94-48C0-AD9A-ED6BE6D8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854E1-C6DD-4C90-BC1B-31AA2A74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5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056B-4D84-4F98-8083-F92877A5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E6F8-01FD-41DF-BB05-C8C4D0EE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80972-8E42-4FB4-A15E-99DC870A3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01A54-7502-42D9-A411-5DEAE4B7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09E52-7FC3-4655-9D79-A235AA841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3FC26-38BF-4DAE-88AD-9F998434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195E9-4348-420B-BC21-56828EB7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9D51C-A853-44D9-B224-60E70972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2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AB5-348F-47F7-A26D-6F2DDA60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29E8F-D811-49B9-9B7D-0DC61BCA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86C9A-F41C-4053-BD3F-EDC90B63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78FA9-E7E2-4BA1-9A82-ADB5E4CB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2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7BAA6-FA4A-40D5-9050-EB78DFDB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DCF82-3C70-4657-B45F-6ADC4246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A3ACF-9F35-4E85-B2F4-0E5ABFFB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0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B5E0-1DB2-4058-87AB-880A53CD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D36A-D397-40CB-B7FE-176BDF25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A93F-F1D4-4A35-B785-3504918A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A6FCC-925E-4508-817B-B54C8C61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9656C-49CA-4BBA-9904-320EB7C3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7249-CF1A-48AB-B668-77874506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9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3F7F-BA98-42A3-8863-DBC20BFA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066FB-7DEA-4058-BBAB-106A3AC20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566CF-FFEE-4C14-99D3-39F3781B5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9BB4E-0FE9-46C8-A0D1-DE9B0476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BAC3E-8C4F-4FEB-963C-963B0E44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DA9E-C456-440D-89AB-1366AE27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5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7A218-5BF2-4ECE-81FD-481BB080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E246-4336-4B85-B637-32EF3295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C0AB-607F-42F6-8B95-B1AC1FA36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7586-1FFC-4D02-9E28-458F593868EE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6BF2-7729-4ECA-A467-FBB201C0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7894-AF96-430B-9C4D-ECAA9CBCC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030E-9E58-43E9-90FD-CF88896F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8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C48652-8C6F-49C7-826A-A8C979C5FA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C57A8D-E918-454B-82A2-C61DF0D835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BB5BF">
                  <a:alpha val="70000"/>
                </a:srgbClr>
              </a:gs>
              <a:gs pos="0">
                <a:srgbClr val="D2D7DD">
                  <a:alpha val="71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955D22-F80F-497E-BD3E-AB1FEC521544}"/>
              </a:ext>
            </a:extLst>
          </p:cNvPr>
          <p:cNvGrpSpPr/>
          <p:nvPr/>
        </p:nvGrpSpPr>
        <p:grpSpPr>
          <a:xfrm>
            <a:off x="561805" y="1078357"/>
            <a:ext cx="5771214" cy="5040000"/>
            <a:chOff x="561805" y="1180313"/>
            <a:chExt cx="5771214" cy="5040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ED90EE9-00EB-4A05-B034-34D5838C8A68}"/>
                </a:ext>
              </a:extLst>
            </p:cNvPr>
            <p:cNvSpPr/>
            <p:nvPr/>
          </p:nvSpPr>
          <p:spPr>
            <a:xfrm>
              <a:off x="561805" y="1180313"/>
              <a:ext cx="5765607" cy="5040000"/>
            </a:xfrm>
            <a:custGeom>
              <a:avLst/>
              <a:gdLst>
                <a:gd name="connsiteX0" fmla="*/ 2520000 w 5765607"/>
                <a:gd name="connsiteY0" fmla="*/ 0 h 5040000"/>
                <a:gd name="connsiteX1" fmla="*/ 5040000 w 5765607"/>
                <a:gd name="connsiteY1" fmla="*/ 2520000 h 5040000"/>
                <a:gd name="connsiteX2" fmla="*/ 5026990 w 5765607"/>
                <a:gd name="connsiteY2" fmla="*/ 2777656 h 5040000"/>
                <a:gd name="connsiteX3" fmla="*/ 5015581 w 5765607"/>
                <a:gd name="connsiteY3" fmla="*/ 2852411 h 5040000"/>
                <a:gd name="connsiteX4" fmla="*/ 5688156 w 5765607"/>
                <a:gd name="connsiteY4" fmla="*/ 2852411 h 5040000"/>
                <a:gd name="connsiteX5" fmla="*/ 5765607 w 5765607"/>
                <a:gd name="connsiteY5" fmla="*/ 2929862 h 5040000"/>
                <a:gd name="connsiteX6" fmla="*/ 5765607 w 5765607"/>
                <a:gd name="connsiteY6" fmla="*/ 3239655 h 5040000"/>
                <a:gd name="connsiteX7" fmla="*/ 5688156 w 5765607"/>
                <a:gd name="connsiteY7" fmla="*/ 3317106 h 5040000"/>
                <a:gd name="connsiteX8" fmla="*/ 4909235 w 5765607"/>
                <a:gd name="connsiteY8" fmla="*/ 3317106 h 5040000"/>
                <a:gd name="connsiteX9" fmla="*/ 4841966 w 5765607"/>
                <a:gd name="connsiteY9" fmla="*/ 3500898 h 5040000"/>
                <a:gd name="connsiteX10" fmla="*/ 2520000 w 5765607"/>
                <a:gd name="connsiteY10" fmla="*/ 5040000 h 5040000"/>
                <a:gd name="connsiteX11" fmla="*/ 0 w 5765607"/>
                <a:gd name="connsiteY11" fmla="*/ 2520000 h 5040000"/>
                <a:gd name="connsiteX12" fmla="*/ 2520000 w 5765607"/>
                <a:gd name="connsiteY12" fmla="*/ 0 h 50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65607" h="5040000">
                  <a:moveTo>
                    <a:pt x="2520000" y="0"/>
                  </a:moveTo>
                  <a:cubicBezTo>
                    <a:pt x="3911758" y="0"/>
                    <a:pt x="5040000" y="1128242"/>
                    <a:pt x="5040000" y="2520000"/>
                  </a:cubicBezTo>
                  <a:cubicBezTo>
                    <a:pt x="5040000" y="2606985"/>
                    <a:pt x="5035593" y="2692941"/>
                    <a:pt x="5026990" y="2777656"/>
                  </a:cubicBezTo>
                  <a:lnTo>
                    <a:pt x="5015581" y="2852411"/>
                  </a:lnTo>
                  <a:lnTo>
                    <a:pt x="5688156" y="2852411"/>
                  </a:lnTo>
                  <a:cubicBezTo>
                    <a:pt x="5730931" y="2852411"/>
                    <a:pt x="5765607" y="2887087"/>
                    <a:pt x="5765607" y="2929862"/>
                  </a:cubicBezTo>
                  <a:lnTo>
                    <a:pt x="5765607" y="3239655"/>
                  </a:lnTo>
                  <a:cubicBezTo>
                    <a:pt x="5765607" y="3282430"/>
                    <a:pt x="5730931" y="3317106"/>
                    <a:pt x="5688156" y="3317106"/>
                  </a:cubicBezTo>
                  <a:lnTo>
                    <a:pt x="4909235" y="3317106"/>
                  </a:lnTo>
                  <a:lnTo>
                    <a:pt x="4841966" y="3500898"/>
                  </a:lnTo>
                  <a:cubicBezTo>
                    <a:pt x="4459409" y="4405364"/>
                    <a:pt x="3563819" y="5040000"/>
                    <a:pt x="2520000" y="5040000"/>
                  </a:cubicBezTo>
                  <a:cubicBezTo>
                    <a:pt x="1128242" y="5040000"/>
                    <a:pt x="0" y="3911758"/>
                    <a:pt x="0" y="2520000"/>
                  </a:cubicBezTo>
                  <a:cubicBezTo>
                    <a:pt x="0" y="1128242"/>
                    <a:pt x="1128242" y="0"/>
                    <a:pt x="2520000" y="0"/>
                  </a:cubicBezTo>
                  <a:close/>
                </a:path>
              </a:pathLst>
            </a:custGeom>
            <a:gradFill>
              <a:gsLst>
                <a:gs pos="100000">
                  <a:srgbClr val="F05423">
                    <a:alpha val="80000"/>
                  </a:srgbClr>
                </a:gs>
                <a:gs pos="0">
                  <a:srgbClr val="FFC50A">
                    <a:alpha val="80000"/>
                  </a:srgbClr>
                </a:gs>
              </a:gsLst>
              <a:lin ang="27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4A30AB-9001-489F-A5DA-EE5F6665C14E}"/>
                </a:ext>
              </a:extLst>
            </p:cNvPr>
            <p:cNvSpPr/>
            <p:nvPr/>
          </p:nvSpPr>
          <p:spPr>
            <a:xfrm>
              <a:off x="921805" y="1540313"/>
              <a:ext cx="5405607" cy="4320000"/>
            </a:xfrm>
            <a:custGeom>
              <a:avLst/>
              <a:gdLst>
                <a:gd name="connsiteX0" fmla="*/ 2160000 w 5405607"/>
                <a:gd name="connsiteY0" fmla="*/ 0 h 4320000"/>
                <a:gd name="connsiteX1" fmla="*/ 4276117 w 5405607"/>
                <a:gd name="connsiteY1" fmla="*/ 1724685 h 4320000"/>
                <a:gd name="connsiteX2" fmla="*/ 4303236 w 5405607"/>
                <a:gd name="connsiteY2" fmla="*/ 1902379 h 4320000"/>
                <a:gd name="connsiteX3" fmla="*/ 5328156 w 5405607"/>
                <a:gd name="connsiteY3" fmla="*/ 1902379 h 4320000"/>
                <a:gd name="connsiteX4" fmla="*/ 5405607 w 5405607"/>
                <a:gd name="connsiteY4" fmla="*/ 1979830 h 4320000"/>
                <a:gd name="connsiteX5" fmla="*/ 5405607 w 5405607"/>
                <a:gd name="connsiteY5" fmla="*/ 2289623 h 4320000"/>
                <a:gd name="connsiteX6" fmla="*/ 5328156 w 5405607"/>
                <a:gd name="connsiteY6" fmla="*/ 2367074 h 4320000"/>
                <a:gd name="connsiteX7" fmla="*/ 4309544 w 5405607"/>
                <a:gd name="connsiteY7" fmla="*/ 2367074 h 4320000"/>
                <a:gd name="connsiteX8" fmla="*/ 4308848 w 5405607"/>
                <a:gd name="connsiteY8" fmla="*/ 2380848 h 4320000"/>
                <a:gd name="connsiteX9" fmla="*/ 2160000 w 5405607"/>
                <a:gd name="connsiteY9" fmla="*/ 4320000 h 4320000"/>
                <a:gd name="connsiteX10" fmla="*/ 0 w 5405607"/>
                <a:gd name="connsiteY10" fmla="*/ 2160000 h 4320000"/>
                <a:gd name="connsiteX11" fmla="*/ 2160000 w 5405607"/>
                <a:gd name="connsiteY11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05607" h="4320000">
                  <a:moveTo>
                    <a:pt x="2160000" y="0"/>
                  </a:moveTo>
                  <a:cubicBezTo>
                    <a:pt x="3203818" y="0"/>
                    <a:pt x="4074705" y="740409"/>
                    <a:pt x="4276117" y="1724685"/>
                  </a:cubicBezTo>
                  <a:lnTo>
                    <a:pt x="4303236" y="1902379"/>
                  </a:lnTo>
                  <a:lnTo>
                    <a:pt x="5328156" y="1902379"/>
                  </a:lnTo>
                  <a:cubicBezTo>
                    <a:pt x="5370931" y="1902379"/>
                    <a:pt x="5405607" y="1937055"/>
                    <a:pt x="5405607" y="1979830"/>
                  </a:cubicBezTo>
                  <a:lnTo>
                    <a:pt x="5405607" y="2289623"/>
                  </a:lnTo>
                  <a:cubicBezTo>
                    <a:pt x="5405607" y="2332398"/>
                    <a:pt x="5370931" y="2367074"/>
                    <a:pt x="5328156" y="2367074"/>
                  </a:cubicBezTo>
                  <a:lnTo>
                    <a:pt x="4309544" y="2367074"/>
                  </a:lnTo>
                  <a:lnTo>
                    <a:pt x="4308848" y="2380848"/>
                  </a:lnTo>
                  <a:cubicBezTo>
                    <a:pt x="4198235" y="3470041"/>
                    <a:pt x="3278377" y="4320000"/>
                    <a:pt x="2160000" y="4320000"/>
                  </a:cubicBezTo>
                  <a:cubicBezTo>
                    <a:pt x="967065" y="4320000"/>
                    <a:pt x="0" y="3352935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gradFill>
              <a:gsLst>
                <a:gs pos="0">
                  <a:srgbClr val="EE68A7">
                    <a:alpha val="80000"/>
                  </a:srgbClr>
                </a:gs>
                <a:gs pos="100000">
                  <a:srgbClr val="A21989">
                    <a:alpha val="80000"/>
                  </a:srgbClr>
                </a:gs>
              </a:gsLst>
              <a:lin ang="27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B1C935-158C-408E-B9A9-0A970C371E57}"/>
                </a:ext>
              </a:extLst>
            </p:cNvPr>
            <p:cNvSpPr/>
            <p:nvPr/>
          </p:nvSpPr>
          <p:spPr>
            <a:xfrm>
              <a:off x="1281805" y="1900313"/>
              <a:ext cx="5045607" cy="3600000"/>
            </a:xfrm>
            <a:custGeom>
              <a:avLst/>
              <a:gdLst>
                <a:gd name="connsiteX0" fmla="*/ 1800000 w 5045607"/>
                <a:gd name="connsiteY0" fmla="*/ 0 h 3600000"/>
                <a:gd name="connsiteX1" fmla="*/ 3382750 w 5045607"/>
                <a:gd name="connsiteY1" fmla="*/ 942013 h 3600000"/>
                <a:gd name="connsiteX2" fmla="*/ 3387728 w 5045607"/>
                <a:gd name="connsiteY2" fmla="*/ 952347 h 3600000"/>
                <a:gd name="connsiteX3" fmla="*/ 4968156 w 5045607"/>
                <a:gd name="connsiteY3" fmla="*/ 952347 h 3600000"/>
                <a:gd name="connsiteX4" fmla="*/ 5045607 w 5045607"/>
                <a:gd name="connsiteY4" fmla="*/ 1029798 h 3600000"/>
                <a:gd name="connsiteX5" fmla="*/ 5045607 w 5045607"/>
                <a:gd name="connsiteY5" fmla="*/ 1339591 h 3600000"/>
                <a:gd name="connsiteX6" fmla="*/ 4968156 w 5045607"/>
                <a:gd name="connsiteY6" fmla="*/ 1417042 h 3600000"/>
                <a:gd name="connsiteX7" fmla="*/ 3558238 w 5045607"/>
                <a:gd name="connsiteY7" fmla="*/ 1417042 h 3600000"/>
                <a:gd name="connsiteX8" fmla="*/ 3563431 w 5045607"/>
                <a:gd name="connsiteY8" fmla="*/ 1437237 h 3600000"/>
                <a:gd name="connsiteX9" fmla="*/ 3600000 w 5045607"/>
                <a:gd name="connsiteY9" fmla="*/ 1800000 h 3600000"/>
                <a:gd name="connsiteX10" fmla="*/ 1800000 w 5045607"/>
                <a:gd name="connsiteY10" fmla="*/ 3600000 h 3600000"/>
                <a:gd name="connsiteX11" fmla="*/ 0 w 5045607"/>
                <a:gd name="connsiteY11" fmla="*/ 1800000 h 3600000"/>
                <a:gd name="connsiteX12" fmla="*/ 1800000 w 5045607"/>
                <a:gd name="connsiteY12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5607" h="3600000">
                  <a:moveTo>
                    <a:pt x="1800000" y="0"/>
                  </a:moveTo>
                  <a:cubicBezTo>
                    <a:pt x="2483453" y="0"/>
                    <a:pt x="3077939" y="380908"/>
                    <a:pt x="3382750" y="942013"/>
                  </a:cubicBezTo>
                  <a:lnTo>
                    <a:pt x="3387728" y="952347"/>
                  </a:lnTo>
                  <a:lnTo>
                    <a:pt x="4968156" y="952347"/>
                  </a:lnTo>
                  <a:cubicBezTo>
                    <a:pt x="5010931" y="952347"/>
                    <a:pt x="5045607" y="987023"/>
                    <a:pt x="5045607" y="1029798"/>
                  </a:cubicBezTo>
                  <a:lnTo>
                    <a:pt x="5045607" y="1339591"/>
                  </a:lnTo>
                  <a:cubicBezTo>
                    <a:pt x="5045607" y="1382366"/>
                    <a:pt x="5010931" y="1417042"/>
                    <a:pt x="4968156" y="1417042"/>
                  </a:cubicBezTo>
                  <a:lnTo>
                    <a:pt x="3558238" y="1417042"/>
                  </a:lnTo>
                  <a:lnTo>
                    <a:pt x="3563431" y="1437237"/>
                  </a:lnTo>
                  <a:cubicBezTo>
                    <a:pt x="3587408" y="1554413"/>
                    <a:pt x="3600000" y="1675736"/>
                    <a:pt x="3600000" y="1800000"/>
                  </a:cubicBezTo>
                  <a:cubicBezTo>
                    <a:pt x="3600000" y="2794113"/>
                    <a:pt x="2794113" y="3600000"/>
                    <a:pt x="1800000" y="3600000"/>
                  </a:cubicBezTo>
                  <a:cubicBezTo>
                    <a:pt x="805887" y="3600000"/>
                    <a:pt x="0" y="2794113"/>
                    <a:pt x="0" y="1800000"/>
                  </a:cubicBezTo>
                  <a:cubicBezTo>
                    <a:pt x="0" y="805887"/>
                    <a:pt x="805887" y="0"/>
                    <a:pt x="180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473E8D">
                    <a:alpha val="80000"/>
                  </a:srgbClr>
                </a:gs>
                <a:gs pos="0">
                  <a:srgbClr val="7D66AE">
                    <a:alpha val="8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69C164-8D9A-4CF5-A44D-E4384706D2EE}"/>
                </a:ext>
              </a:extLst>
            </p:cNvPr>
            <p:cNvSpPr/>
            <p:nvPr/>
          </p:nvSpPr>
          <p:spPr>
            <a:xfrm>
              <a:off x="1641805" y="2260312"/>
              <a:ext cx="4691214" cy="2880000"/>
            </a:xfrm>
            <a:custGeom>
              <a:avLst/>
              <a:gdLst>
                <a:gd name="connsiteX0" fmla="*/ 1440000 w 4691214"/>
                <a:gd name="connsiteY0" fmla="*/ 0 h 2880000"/>
                <a:gd name="connsiteX1" fmla="*/ 1501955 w 4691214"/>
                <a:gd name="connsiteY1" fmla="*/ 3129 h 2880000"/>
                <a:gd name="connsiteX2" fmla="*/ 1517451 w 4691214"/>
                <a:gd name="connsiteY2" fmla="*/ 0 h 2880000"/>
                <a:gd name="connsiteX3" fmla="*/ 4613763 w 4691214"/>
                <a:gd name="connsiteY3" fmla="*/ 0 h 2880000"/>
                <a:gd name="connsiteX4" fmla="*/ 4691214 w 4691214"/>
                <a:gd name="connsiteY4" fmla="*/ 77451 h 2880000"/>
                <a:gd name="connsiteX5" fmla="*/ 4691214 w 4691214"/>
                <a:gd name="connsiteY5" fmla="*/ 387244 h 2880000"/>
                <a:gd name="connsiteX6" fmla="*/ 4613763 w 4691214"/>
                <a:gd name="connsiteY6" fmla="*/ 464695 h 2880000"/>
                <a:gd name="connsiteX7" fmla="*/ 2497250 w 4691214"/>
                <a:gd name="connsiteY7" fmla="*/ 464695 h 2880000"/>
                <a:gd name="connsiteX8" fmla="*/ 2551174 w 4691214"/>
                <a:gd name="connsiteY8" fmla="*/ 524026 h 2880000"/>
                <a:gd name="connsiteX9" fmla="*/ 2880000 w 4691214"/>
                <a:gd name="connsiteY9" fmla="*/ 1440000 h 2880000"/>
                <a:gd name="connsiteX10" fmla="*/ 1440000 w 4691214"/>
                <a:gd name="connsiteY10" fmla="*/ 2880000 h 2880000"/>
                <a:gd name="connsiteX11" fmla="*/ 0 w 4691214"/>
                <a:gd name="connsiteY11" fmla="*/ 1440000 h 2880000"/>
                <a:gd name="connsiteX12" fmla="*/ 1440000 w 4691214"/>
                <a:gd name="connsiteY12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91214" h="2880000">
                  <a:moveTo>
                    <a:pt x="1440000" y="0"/>
                  </a:moveTo>
                  <a:lnTo>
                    <a:pt x="1501955" y="3129"/>
                  </a:lnTo>
                  <a:lnTo>
                    <a:pt x="1517451" y="0"/>
                  </a:lnTo>
                  <a:lnTo>
                    <a:pt x="4613763" y="0"/>
                  </a:lnTo>
                  <a:cubicBezTo>
                    <a:pt x="4656538" y="0"/>
                    <a:pt x="4691214" y="34676"/>
                    <a:pt x="4691214" y="77451"/>
                  </a:cubicBezTo>
                  <a:lnTo>
                    <a:pt x="4691214" y="387244"/>
                  </a:lnTo>
                  <a:cubicBezTo>
                    <a:pt x="4691214" y="430019"/>
                    <a:pt x="4656538" y="464695"/>
                    <a:pt x="4613763" y="464695"/>
                  </a:cubicBezTo>
                  <a:lnTo>
                    <a:pt x="2497250" y="464695"/>
                  </a:lnTo>
                  <a:lnTo>
                    <a:pt x="2551174" y="524026"/>
                  </a:lnTo>
                  <a:cubicBezTo>
                    <a:pt x="2756599" y="772943"/>
                    <a:pt x="2880000" y="1092061"/>
                    <a:pt x="2880000" y="1440000"/>
                  </a:cubicBezTo>
                  <a:cubicBezTo>
                    <a:pt x="2880000" y="2235290"/>
                    <a:pt x="2235290" y="2880000"/>
                    <a:pt x="1440000" y="2880000"/>
                  </a:cubicBez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gradFill>
              <a:gsLst>
                <a:gs pos="0">
                  <a:srgbClr val="00A8A7">
                    <a:alpha val="80000"/>
                  </a:srgbClr>
                </a:gs>
                <a:gs pos="100000">
                  <a:srgbClr val="00B2EC">
                    <a:alpha val="80000"/>
                  </a:srgbClr>
                </a:gs>
              </a:gsLst>
              <a:lin ang="135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0C2F50-584E-4369-BF81-C922804B8EC7}"/>
                </a:ext>
              </a:extLst>
            </p:cNvPr>
            <p:cNvSpPr/>
            <p:nvPr/>
          </p:nvSpPr>
          <p:spPr>
            <a:xfrm>
              <a:off x="2001805" y="2620313"/>
              <a:ext cx="2160000" cy="2160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DDE2E3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E596AC-7D6C-4FBB-80A1-FBF3DF8975EF}"/>
              </a:ext>
            </a:extLst>
          </p:cNvPr>
          <p:cNvSpPr/>
          <p:nvPr/>
        </p:nvSpPr>
        <p:spPr>
          <a:xfrm>
            <a:off x="7997126" y="778256"/>
            <a:ext cx="3518452" cy="1323843"/>
          </a:xfrm>
          <a:prstGeom prst="roundRect">
            <a:avLst>
              <a:gd name="adj" fmla="val 8527"/>
            </a:avLst>
          </a:prstGeom>
          <a:gradFill flip="none" rotWithShape="1">
            <a:gsLst>
              <a:gs pos="100000">
                <a:srgbClr val="FFFFFF">
                  <a:alpha val="90000"/>
                </a:srgbClr>
              </a:gs>
              <a:gs pos="0">
                <a:srgbClr val="DDE2E3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2A09BC-8423-4C71-B391-17B4F84E7959}"/>
              </a:ext>
            </a:extLst>
          </p:cNvPr>
          <p:cNvSpPr/>
          <p:nvPr/>
        </p:nvSpPr>
        <p:spPr>
          <a:xfrm>
            <a:off x="7997126" y="2217043"/>
            <a:ext cx="3518452" cy="1323843"/>
          </a:xfrm>
          <a:prstGeom prst="roundRect">
            <a:avLst>
              <a:gd name="adj" fmla="val 8527"/>
            </a:avLst>
          </a:prstGeom>
          <a:gradFill flip="none" rotWithShape="1">
            <a:gsLst>
              <a:gs pos="100000">
                <a:srgbClr val="FFFFFF">
                  <a:alpha val="90000"/>
                </a:srgbClr>
              </a:gs>
              <a:gs pos="0">
                <a:srgbClr val="DDE2E3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A731814-06C0-497E-B402-1CAB68BC1134}"/>
              </a:ext>
            </a:extLst>
          </p:cNvPr>
          <p:cNvSpPr/>
          <p:nvPr/>
        </p:nvSpPr>
        <p:spPr>
          <a:xfrm>
            <a:off x="7997126" y="3655830"/>
            <a:ext cx="3518452" cy="1323843"/>
          </a:xfrm>
          <a:prstGeom prst="roundRect">
            <a:avLst>
              <a:gd name="adj" fmla="val 8527"/>
            </a:avLst>
          </a:prstGeom>
          <a:gradFill flip="none" rotWithShape="1">
            <a:gsLst>
              <a:gs pos="100000">
                <a:srgbClr val="FFFFFF">
                  <a:alpha val="90000"/>
                </a:srgbClr>
              </a:gs>
              <a:gs pos="0">
                <a:srgbClr val="DDE2E3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B2647F0-4954-4FE7-885B-CF7D9BF1109C}"/>
              </a:ext>
            </a:extLst>
          </p:cNvPr>
          <p:cNvSpPr/>
          <p:nvPr/>
        </p:nvSpPr>
        <p:spPr>
          <a:xfrm>
            <a:off x="7997126" y="5094616"/>
            <a:ext cx="3518452" cy="1323843"/>
          </a:xfrm>
          <a:prstGeom prst="roundRect">
            <a:avLst>
              <a:gd name="adj" fmla="val 8527"/>
            </a:avLst>
          </a:prstGeom>
          <a:gradFill flip="none" rotWithShape="1">
            <a:gsLst>
              <a:gs pos="100000">
                <a:srgbClr val="FFFFFF">
                  <a:alpha val="90000"/>
                </a:srgbClr>
              </a:gs>
              <a:gs pos="0">
                <a:srgbClr val="DDE2E3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4" name="Graphic 43" descr="Lightbulb">
            <a:extLst>
              <a:ext uri="{FF2B5EF4-FFF2-40B4-BE49-F238E27FC236}">
                <a16:creationId xmlns:a16="http://schemas.microsoft.com/office/drawing/2014/main" id="{D1385712-8630-4B9D-A6D6-160F1D772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9536" y="5504537"/>
            <a:ext cx="504000" cy="504000"/>
          </a:xfrm>
          <a:prstGeom prst="rect">
            <a:avLst/>
          </a:prstGeom>
        </p:spPr>
      </p:pic>
      <p:pic>
        <p:nvPicPr>
          <p:cNvPr id="46" name="Graphic 45" descr="Stopwatch">
            <a:extLst>
              <a:ext uri="{FF2B5EF4-FFF2-40B4-BE49-F238E27FC236}">
                <a16:creationId xmlns:a16="http://schemas.microsoft.com/office/drawing/2014/main" id="{7F3581B6-1F79-4906-802D-1DD74B51B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9536" y="4065751"/>
            <a:ext cx="504000" cy="504000"/>
          </a:xfrm>
          <a:prstGeom prst="rect">
            <a:avLst/>
          </a:prstGeom>
        </p:spPr>
      </p:pic>
      <p:pic>
        <p:nvPicPr>
          <p:cNvPr id="48" name="Graphic 47" descr="Hourglass">
            <a:extLst>
              <a:ext uri="{FF2B5EF4-FFF2-40B4-BE49-F238E27FC236}">
                <a16:creationId xmlns:a16="http://schemas.microsoft.com/office/drawing/2014/main" id="{2955DEF8-4A3C-4693-A5C1-251EC9CB29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9536" y="1186357"/>
            <a:ext cx="504000" cy="504000"/>
          </a:xfrm>
          <a:prstGeom prst="rect">
            <a:avLst/>
          </a:prstGeom>
        </p:spPr>
      </p:pic>
      <p:pic>
        <p:nvPicPr>
          <p:cNvPr id="50" name="Graphic 49" descr="Gauge">
            <a:extLst>
              <a:ext uri="{FF2B5EF4-FFF2-40B4-BE49-F238E27FC236}">
                <a16:creationId xmlns:a16="http://schemas.microsoft.com/office/drawing/2014/main" id="{65388F0A-5DDC-4749-9C62-044282296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9536" y="2626964"/>
            <a:ext cx="504000" cy="5040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6C9F8CB-D3C1-4B8B-AD85-340C198E2714}"/>
              </a:ext>
            </a:extLst>
          </p:cNvPr>
          <p:cNvGrpSpPr/>
          <p:nvPr/>
        </p:nvGrpSpPr>
        <p:grpSpPr>
          <a:xfrm>
            <a:off x="8563536" y="968493"/>
            <a:ext cx="2952042" cy="943368"/>
            <a:chOff x="8563536" y="874643"/>
            <a:chExt cx="2952042" cy="94336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864B57-6FB5-4E92-8893-BF53E0D2E28F}"/>
                </a:ext>
              </a:extLst>
            </p:cNvPr>
            <p:cNvSpPr txBox="1"/>
            <p:nvPr/>
          </p:nvSpPr>
          <p:spPr>
            <a:xfrm>
              <a:off x="8563536" y="874643"/>
              <a:ext cx="2952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4AE7C0-78FD-431A-BE94-4767185F7761}"/>
                </a:ext>
              </a:extLst>
            </p:cNvPr>
            <p:cNvSpPr txBox="1"/>
            <p:nvPr/>
          </p:nvSpPr>
          <p:spPr>
            <a:xfrm>
              <a:off x="8563536" y="1233236"/>
              <a:ext cx="2952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8ADFCA-394E-4BAC-83D4-093A726EA338}"/>
              </a:ext>
            </a:extLst>
          </p:cNvPr>
          <p:cNvGrpSpPr/>
          <p:nvPr/>
        </p:nvGrpSpPr>
        <p:grpSpPr>
          <a:xfrm>
            <a:off x="8563536" y="2407280"/>
            <a:ext cx="2952042" cy="943368"/>
            <a:chOff x="8563536" y="2340923"/>
            <a:chExt cx="2952042" cy="9433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F2CAD2-429C-4E7B-BF0A-22D8DB18E6C9}"/>
                </a:ext>
              </a:extLst>
            </p:cNvPr>
            <p:cNvSpPr txBox="1"/>
            <p:nvPr/>
          </p:nvSpPr>
          <p:spPr>
            <a:xfrm>
              <a:off x="8563536" y="2340923"/>
              <a:ext cx="2952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642316-0DD2-4CBB-A4DD-6202789B127C}"/>
                </a:ext>
              </a:extLst>
            </p:cNvPr>
            <p:cNvSpPr txBox="1"/>
            <p:nvPr/>
          </p:nvSpPr>
          <p:spPr>
            <a:xfrm>
              <a:off x="8563536" y="2699516"/>
              <a:ext cx="2952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845FE9-4C2D-44DD-9736-7F0C06D4011E}"/>
              </a:ext>
            </a:extLst>
          </p:cNvPr>
          <p:cNvGrpSpPr/>
          <p:nvPr/>
        </p:nvGrpSpPr>
        <p:grpSpPr>
          <a:xfrm>
            <a:off x="8625946" y="3846067"/>
            <a:ext cx="2952042" cy="943368"/>
            <a:chOff x="8625946" y="3896474"/>
            <a:chExt cx="2952042" cy="94336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C05127-FF36-4108-995D-705913CE1FBB}"/>
                </a:ext>
              </a:extLst>
            </p:cNvPr>
            <p:cNvSpPr txBox="1"/>
            <p:nvPr/>
          </p:nvSpPr>
          <p:spPr>
            <a:xfrm>
              <a:off x="8625946" y="3896474"/>
              <a:ext cx="2952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923F74-05C1-4C20-8B7D-BFC4BD4E6A55}"/>
                </a:ext>
              </a:extLst>
            </p:cNvPr>
            <p:cNvSpPr txBox="1"/>
            <p:nvPr/>
          </p:nvSpPr>
          <p:spPr>
            <a:xfrm>
              <a:off x="8625946" y="4255067"/>
              <a:ext cx="2952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4FABC40-1986-473E-B151-5361E52C2370}"/>
              </a:ext>
            </a:extLst>
          </p:cNvPr>
          <p:cNvGrpSpPr/>
          <p:nvPr/>
        </p:nvGrpSpPr>
        <p:grpSpPr>
          <a:xfrm>
            <a:off x="8625946" y="5284853"/>
            <a:ext cx="2952042" cy="943368"/>
            <a:chOff x="8625946" y="5280795"/>
            <a:chExt cx="2952042" cy="94336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388A02-2D3D-4AD2-952E-29DFA0599505}"/>
                </a:ext>
              </a:extLst>
            </p:cNvPr>
            <p:cNvSpPr txBox="1"/>
            <p:nvPr/>
          </p:nvSpPr>
          <p:spPr>
            <a:xfrm>
              <a:off x="8625946" y="5280795"/>
              <a:ext cx="2952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DEF5BE-3BCF-4045-AC45-D58B0950BBB1}"/>
                </a:ext>
              </a:extLst>
            </p:cNvPr>
            <p:cNvSpPr txBox="1"/>
            <p:nvPr/>
          </p:nvSpPr>
          <p:spPr>
            <a:xfrm>
              <a:off x="8625946" y="5639388"/>
              <a:ext cx="2952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EB09C6-1A17-41C5-A8F3-7F24EBB41DBD}"/>
              </a:ext>
            </a:extLst>
          </p:cNvPr>
          <p:cNvGrpSpPr/>
          <p:nvPr/>
        </p:nvGrpSpPr>
        <p:grpSpPr>
          <a:xfrm>
            <a:off x="2147186" y="2971050"/>
            <a:ext cx="1869238" cy="1057501"/>
            <a:chOff x="8563536" y="874643"/>
            <a:chExt cx="2952042" cy="105750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6074CD-EF34-43DF-BCD2-423B61AB4151}"/>
                </a:ext>
              </a:extLst>
            </p:cNvPr>
            <p:cNvSpPr txBox="1"/>
            <p:nvPr/>
          </p:nvSpPr>
          <p:spPr>
            <a:xfrm>
              <a:off x="8563536" y="874643"/>
              <a:ext cx="2952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53F0D8-235B-440C-9C1A-0F248FF5535C}"/>
                </a:ext>
              </a:extLst>
            </p:cNvPr>
            <p:cNvSpPr txBox="1"/>
            <p:nvPr/>
          </p:nvSpPr>
          <p:spPr>
            <a:xfrm>
              <a:off x="8563536" y="1193480"/>
              <a:ext cx="29520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pic>
        <p:nvPicPr>
          <p:cNvPr id="68" name="Graphic 67" descr="Network">
            <a:extLst>
              <a:ext uri="{FF2B5EF4-FFF2-40B4-BE49-F238E27FC236}">
                <a16:creationId xmlns:a16="http://schemas.microsoft.com/office/drawing/2014/main" id="{603CF425-E8AB-4580-B2A8-0C37937EAC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1805" y="3967633"/>
            <a:ext cx="540000" cy="54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621A302-7009-4120-A477-17F921CA16DD}"/>
              </a:ext>
            </a:extLst>
          </p:cNvPr>
          <p:cNvSpPr txBox="1"/>
          <p:nvPr/>
        </p:nvSpPr>
        <p:spPr>
          <a:xfrm>
            <a:off x="5825912" y="2209501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9CA3CF-66F2-40DC-8FFB-7BFC721CE44C}"/>
              </a:ext>
            </a:extLst>
          </p:cNvPr>
          <p:cNvSpPr txBox="1"/>
          <p:nvPr/>
        </p:nvSpPr>
        <p:spPr>
          <a:xfrm>
            <a:off x="5825911" y="2786384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806B14-581D-4717-A7F9-3B80748B1030}"/>
              </a:ext>
            </a:extLst>
          </p:cNvPr>
          <p:cNvSpPr txBox="1"/>
          <p:nvPr/>
        </p:nvSpPr>
        <p:spPr>
          <a:xfrm>
            <a:off x="5825910" y="3413690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2E66A4-FA42-4983-8ED5-4ED50E8EA192}"/>
              </a:ext>
            </a:extLst>
          </p:cNvPr>
          <p:cNvSpPr txBox="1"/>
          <p:nvPr/>
        </p:nvSpPr>
        <p:spPr>
          <a:xfrm>
            <a:off x="5825909" y="3976858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40BDF92-585B-417C-9345-42D1D21FB356}"/>
              </a:ext>
            </a:extLst>
          </p:cNvPr>
          <p:cNvCxnSpPr>
            <a:cxnSpLocks/>
            <a:stCxn id="32" idx="5"/>
            <a:endCxn id="38" idx="1"/>
          </p:cNvCxnSpPr>
          <p:nvPr/>
        </p:nvCxnSpPr>
        <p:spPr>
          <a:xfrm flipV="1">
            <a:off x="6333019" y="1440178"/>
            <a:ext cx="1664107" cy="1105422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9CD7CFB-833A-42CA-A32F-081CDA2B66C1}"/>
              </a:ext>
            </a:extLst>
          </p:cNvPr>
          <p:cNvCxnSpPr>
            <a:cxnSpLocks/>
            <a:stCxn id="33" idx="5"/>
            <a:endCxn id="40" idx="1"/>
          </p:cNvCxnSpPr>
          <p:nvPr/>
        </p:nvCxnSpPr>
        <p:spPr>
          <a:xfrm flipV="1">
            <a:off x="6327412" y="2878965"/>
            <a:ext cx="1669714" cy="258983"/>
          </a:xfrm>
          <a:prstGeom prst="bentConnector3">
            <a:avLst>
              <a:gd name="adj1" fmla="val 5808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68DD265-2A80-405B-B540-06326457A05B}"/>
              </a:ext>
            </a:extLst>
          </p:cNvPr>
          <p:cNvCxnSpPr>
            <a:cxnSpLocks/>
            <a:stCxn id="35" idx="5"/>
            <a:endCxn id="41" idx="1"/>
          </p:cNvCxnSpPr>
          <p:nvPr/>
        </p:nvCxnSpPr>
        <p:spPr>
          <a:xfrm>
            <a:off x="6327412" y="3727980"/>
            <a:ext cx="1669714" cy="589772"/>
          </a:xfrm>
          <a:prstGeom prst="bentConnector3">
            <a:avLst>
              <a:gd name="adj1" fmla="val 58978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C1D6DAD-BE0D-4E1A-A57A-F16A6757B8F2}"/>
              </a:ext>
            </a:extLst>
          </p:cNvPr>
          <p:cNvCxnSpPr>
            <a:cxnSpLocks/>
            <a:stCxn id="36" idx="6"/>
            <a:endCxn id="42" idx="1"/>
          </p:cNvCxnSpPr>
          <p:nvPr/>
        </p:nvCxnSpPr>
        <p:spPr>
          <a:xfrm>
            <a:off x="6327412" y="4318012"/>
            <a:ext cx="1669714" cy="1438526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5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C48652-8C6F-49C7-826A-A8C979C5FA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955D22-F80F-497E-BD3E-AB1FEC521544}"/>
              </a:ext>
            </a:extLst>
          </p:cNvPr>
          <p:cNvGrpSpPr/>
          <p:nvPr/>
        </p:nvGrpSpPr>
        <p:grpSpPr>
          <a:xfrm>
            <a:off x="561805" y="1078357"/>
            <a:ext cx="5771214" cy="5040000"/>
            <a:chOff x="561805" y="1180313"/>
            <a:chExt cx="5771214" cy="5040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ED90EE9-00EB-4A05-B034-34D5838C8A68}"/>
                </a:ext>
              </a:extLst>
            </p:cNvPr>
            <p:cNvSpPr/>
            <p:nvPr/>
          </p:nvSpPr>
          <p:spPr>
            <a:xfrm>
              <a:off x="561805" y="1180313"/>
              <a:ext cx="5765607" cy="5040000"/>
            </a:xfrm>
            <a:custGeom>
              <a:avLst/>
              <a:gdLst>
                <a:gd name="connsiteX0" fmla="*/ 2520000 w 5765607"/>
                <a:gd name="connsiteY0" fmla="*/ 0 h 5040000"/>
                <a:gd name="connsiteX1" fmla="*/ 5040000 w 5765607"/>
                <a:gd name="connsiteY1" fmla="*/ 2520000 h 5040000"/>
                <a:gd name="connsiteX2" fmla="*/ 5026990 w 5765607"/>
                <a:gd name="connsiteY2" fmla="*/ 2777656 h 5040000"/>
                <a:gd name="connsiteX3" fmla="*/ 5015581 w 5765607"/>
                <a:gd name="connsiteY3" fmla="*/ 2852411 h 5040000"/>
                <a:gd name="connsiteX4" fmla="*/ 5688156 w 5765607"/>
                <a:gd name="connsiteY4" fmla="*/ 2852411 h 5040000"/>
                <a:gd name="connsiteX5" fmla="*/ 5765607 w 5765607"/>
                <a:gd name="connsiteY5" fmla="*/ 2929862 h 5040000"/>
                <a:gd name="connsiteX6" fmla="*/ 5765607 w 5765607"/>
                <a:gd name="connsiteY6" fmla="*/ 3239655 h 5040000"/>
                <a:gd name="connsiteX7" fmla="*/ 5688156 w 5765607"/>
                <a:gd name="connsiteY7" fmla="*/ 3317106 h 5040000"/>
                <a:gd name="connsiteX8" fmla="*/ 4909235 w 5765607"/>
                <a:gd name="connsiteY8" fmla="*/ 3317106 h 5040000"/>
                <a:gd name="connsiteX9" fmla="*/ 4841966 w 5765607"/>
                <a:gd name="connsiteY9" fmla="*/ 3500898 h 5040000"/>
                <a:gd name="connsiteX10" fmla="*/ 2520000 w 5765607"/>
                <a:gd name="connsiteY10" fmla="*/ 5040000 h 5040000"/>
                <a:gd name="connsiteX11" fmla="*/ 0 w 5765607"/>
                <a:gd name="connsiteY11" fmla="*/ 2520000 h 5040000"/>
                <a:gd name="connsiteX12" fmla="*/ 2520000 w 5765607"/>
                <a:gd name="connsiteY12" fmla="*/ 0 h 50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65607" h="5040000">
                  <a:moveTo>
                    <a:pt x="2520000" y="0"/>
                  </a:moveTo>
                  <a:cubicBezTo>
                    <a:pt x="3911758" y="0"/>
                    <a:pt x="5040000" y="1128242"/>
                    <a:pt x="5040000" y="2520000"/>
                  </a:cubicBezTo>
                  <a:cubicBezTo>
                    <a:pt x="5040000" y="2606985"/>
                    <a:pt x="5035593" y="2692941"/>
                    <a:pt x="5026990" y="2777656"/>
                  </a:cubicBezTo>
                  <a:lnTo>
                    <a:pt x="5015581" y="2852411"/>
                  </a:lnTo>
                  <a:lnTo>
                    <a:pt x="5688156" y="2852411"/>
                  </a:lnTo>
                  <a:cubicBezTo>
                    <a:pt x="5730931" y="2852411"/>
                    <a:pt x="5765607" y="2887087"/>
                    <a:pt x="5765607" y="2929862"/>
                  </a:cubicBezTo>
                  <a:lnTo>
                    <a:pt x="5765607" y="3239655"/>
                  </a:lnTo>
                  <a:cubicBezTo>
                    <a:pt x="5765607" y="3282430"/>
                    <a:pt x="5730931" y="3317106"/>
                    <a:pt x="5688156" y="3317106"/>
                  </a:cubicBezTo>
                  <a:lnTo>
                    <a:pt x="4909235" y="3317106"/>
                  </a:lnTo>
                  <a:lnTo>
                    <a:pt x="4841966" y="3500898"/>
                  </a:lnTo>
                  <a:cubicBezTo>
                    <a:pt x="4459409" y="4405364"/>
                    <a:pt x="3563819" y="5040000"/>
                    <a:pt x="2520000" y="5040000"/>
                  </a:cubicBezTo>
                  <a:cubicBezTo>
                    <a:pt x="1128242" y="5040000"/>
                    <a:pt x="0" y="3911758"/>
                    <a:pt x="0" y="2520000"/>
                  </a:cubicBezTo>
                  <a:cubicBezTo>
                    <a:pt x="0" y="1128242"/>
                    <a:pt x="1128242" y="0"/>
                    <a:pt x="2520000" y="0"/>
                  </a:cubicBezTo>
                  <a:close/>
                </a:path>
              </a:pathLst>
            </a:custGeom>
            <a:gradFill>
              <a:gsLst>
                <a:gs pos="100000">
                  <a:srgbClr val="F05423">
                    <a:alpha val="80000"/>
                  </a:srgbClr>
                </a:gs>
                <a:gs pos="0">
                  <a:srgbClr val="FFC50A">
                    <a:alpha val="80000"/>
                  </a:srgbClr>
                </a:gs>
              </a:gsLst>
              <a:lin ang="27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4A30AB-9001-489F-A5DA-EE5F6665C14E}"/>
                </a:ext>
              </a:extLst>
            </p:cNvPr>
            <p:cNvSpPr/>
            <p:nvPr/>
          </p:nvSpPr>
          <p:spPr>
            <a:xfrm>
              <a:off x="921805" y="1540313"/>
              <a:ext cx="5405607" cy="4320000"/>
            </a:xfrm>
            <a:custGeom>
              <a:avLst/>
              <a:gdLst>
                <a:gd name="connsiteX0" fmla="*/ 2160000 w 5405607"/>
                <a:gd name="connsiteY0" fmla="*/ 0 h 4320000"/>
                <a:gd name="connsiteX1" fmla="*/ 4276117 w 5405607"/>
                <a:gd name="connsiteY1" fmla="*/ 1724685 h 4320000"/>
                <a:gd name="connsiteX2" fmla="*/ 4303236 w 5405607"/>
                <a:gd name="connsiteY2" fmla="*/ 1902379 h 4320000"/>
                <a:gd name="connsiteX3" fmla="*/ 5328156 w 5405607"/>
                <a:gd name="connsiteY3" fmla="*/ 1902379 h 4320000"/>
                <a:gd name="connsiteX4" fmla="*/ 5405607 w 5405607"/>
                <a:gd name="connsiteY4" fmla="*/ 1979830 h 4320000"/>
                <a:gd name="connsiteX5" fmla="*/ 5405607 w 5405607"/>
                <a:gd name="connsiteY5" fmla="*/ 2289623 h 4320000"/>
                <a:gd name="connsiteX6" fmla="*/ 5328156 w 5405607"/>
                <a:gd name="connsiteY6" fmla="*/ 2367074 h 4320000"/>
                <a:gd name="connsiteX7" fmla="*/ 4309544 w 5405607"/>
                <a:gd name="connsiteY7" fmla="*/ 2367074 h 4320000"/>
                <a:gd name="connsiteX8" fmla="*/ 4308848 w 5405607"/>
                <a:gd name="connsiteY8" fmla="*/ 2380848 h 4320000"/>
                <a:gd name="connsiteX9" fmla="*/ 2160000 w 5405607"/>
                <a:gd name="connsiteY9" fmla="*/ 4320000 h 4320000"/>
                <a:gd name="connsiteX10" fmla="*/ 0 w 5405607"/>
                <a:gd name="connsiteY10" fmla="*/ 2160000 h 4320000"/>
                <a:gd name="connsiteX11" fmla="*/ 2160000 w 5405607"/>
                <a:gd name="connsiteY11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05607" h="4320000">
                  <a:moveTo>
                    <a:pt x="2160000" y="0"/>
                  </a:moveTo>
                  <a:cubicBezTo>
                    <a:pt x="3203818" y="0"/>
                    <a:pt x="4074705" y="740409"/>
                    <a:pt x="4276117" y="1724685"/>
                  </a:cubicBezTo>
                  <a:lnTo>
                    <a:pt x="4303236" y="1902379"/>
                  </a:lnTo>
                  <a:lnTo>
                    <a:pt x="5328156" y="1902379"/>
                  </a:lnTo>
                  <a:cubicBezTo>
                    <a:pt x="5370931" y="1902379"/>
                    <a:pt x="5405607" y="1937055"/>
                    <a:pt x="5405607" y="1979830"/>
                  </a:cubicBezTo>
                  <a:lnTo>
                    <a:pt x="5405607" y="2289623"/>
                  </a:lnTo>
                  <a:cubicBezTo>
                    <a:pt x="5405607" y="2332398"/>
                    <a:pt x="5370931" y="2367074"/>
                    <a:pt x="5328156" y="2367074"/>
                  </a:cubicBezTo>
                  <a:lnTo>
                    <a:pt x="4309544" y="2367074"/>
                  </a:lnTo>
                  <a:lnTo>
                    <a:pt x="4308848" y="2380848"/>
                  </a:lnTo>
                  <a:cubicBezTo>
                    <a:pt x="4198235" y="3470041"/>
                    <a:pt x="3278377" y="4320000"/>
                    <a:pt x="2160000" y="4320000"/>
                  </a:cubicBezTo>
                  <a:cubicBezTo>
                    <a:pt x="967065" y="4320000"/>
                    <a:pt x="0" y="3352935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gradFill>
              <a:gsLst>
                <a:gs pos="0">
                  <a:srgbClr val="EE68A7">
                    <a:alpha val="80000"/>
                  </a:srgbClr>
                </a:gs>
                <a:gs pos="100000">
                  <a:srgbClr val="A21989">
                    <a:alpha val="80000"/>
                  </a:srgbClr>
                </a:gs>
              </a:gsLst>
              <a:lin ang="27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B1C935-158C-408E-B9A9-0A970C371E57}"/>
                </a:ext>
              </a:extLst>
            </p:cNvPr>
            <p:cNvSpPr/>
            <p:nvPr/>
          </p:nvSpPr>
          <p:spPr>
            <a:xfrm>
              <a:off x="1281805" y="1900313"/>
              <a:ext cx="5045607" cy="3600000"/>
            </a:xfrm>
            <a:custGeom>
              <a:avLst/>
              <a:gdLst>
                <a:gd name="connsiteX0" fmla="*/ 1800000 w 5045607"/>
                <a:gd name="connsiteY0" fmla="*/ 0 h 3600000"/>
                <a:gd name="connsiteX1" fmla="*/ 3382750 w 5045607"/>
                <a:gd name="connsiteY1" fmla="*/ 942013 h 3600000"/>
                <a:gd name="connsiteX2" fmla="*/ 3387728 w 5045607"/>
                <a:gd name="connsiteY2" fmla="*/ 952347 h 3600000"/>
                <a:gd name="connsiteX3" fmla="*/ 4968156 w 5045607"/>
                <a:gd name="connsiteY3" fmla="*/ 952347 h 3600000"/>
                <a:gd name="connsiteX4" fmla="*/ 5045607 w 5045607"/>
                <a:gd name="connsiteY4" fmla="*/ 1029798 h 3600000"/>
                <a:gd name="connsiteX5" fmla="*/ 5045607 w 5045607"/>
                <a:gd name="connsiteY5" fmla="*/ 1339591 h 3600000"/>
                <a:gd name="connsiteX6" fmla="*/ 4968156 w 5045607"/>
                <a:gd name="connsiteY6" fmla="*/ 1417042 h 3600000"/>
                <a:gd name="connsiteX7" fmla="*/ 3558238 w 5045607"/>
                <a:gd name="connsiteY7" fmla="*/ 1417042 h 3600000"/>
                <a:gd name="connsiteX8" fmla="*/ 3563431 w 5045607"/>
                <a:gd name="connsiteY8" fmla="*/ 1437237 h 3600000"/>
                <a:gd name="connsiteX9" fmla="*/ 3600000 w 5045607"/>
                <a:gd name="connsiteY9" fmla="*/ 1800000 h 3600000"/>
                <a:gd name="connsiteX10" fmla="*/ 1800000 w 5045607"/>
                <a:gd name="connsiteY10" fmla="*/ 3600000 h 3600000"/>
                <a:gd name="connsiteX11" fmla="*/ 0 w 5045607"/>
                <a:gd name="connsiteY11" fmla="*/ 1800000 h 3600000"/>
                <a:gd name="connsiteX12" fmla="*/ 1800000 w 5045607"/>
                <a:gd name="connsiteY12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5607" h="3600000">
                  <a:moveTo>
                    <a:pt x="1800000" y="0"/>
                  </a:moveTo>
                  <a:cubicBezTo>
                    <a:pt x="2483453" y="0"/>
                    <a:pt x="3077939" y="380908"/>
                    <a:pt x="3382750" y="942013"/>
                  </a:cubicBezTo>
                  <a:lnTo>
                    <a:pt x="3387728" y="952347"/>
                  </a:lnTo>
                  <a:lnTo>
                    <a:pt x="4968156" y="952347"/>
                  </a:lnTo>
                  <a:cubicBezTo>
                    <a:pt x="5010931" y="952347"/>
                    <a:pt x="5045607" y="987023"/>
                    <a:pt x="5045607" y="1029798"/>
                  </a:cubicBezTo>
                  <a:lnTo>
                    <a:pt x="5045607" y="1339591"/>
                  </a:lnTo>
                  <a:cubicBezTo>
                    <a:pt x="5045607" y="1382366"/>
                    <a:pt x="5010931" y="1417042"/>
                    <a:pt x="4968156" y="1417042"/>
                  </a:cubicBezTo>
                  <a:lnTo>
                    <a:pt x="3558238" y="1417042"/>
                  </a:lnTo>
                  <a:lnTo>
                    <a:pt x="3563431" y="1437237"/>
                  </a:lnTo>
                  <a:cubicBezTo>
                    <a:pt x="3587408" y="1554413"/>
                    <a:pt x="3600000" y="1675736"/>
                    <a:pt x="3600000" y="1800000"/>
                  </a:cubicBezTo>
                  <a:cubicBezTo>
                    <a:pt x="3600000" y="2794113"/>
                    <a:pt x="2794113" y="3600000"/>
                    <a:pt x="1800000" y="3600000"/>
                  </a:cubicBezTo>
                  <a:cubicBezTo>
                    <a:pt x="805887" y="3600000"/>
                    <a:pt x="0" y="2794113"/>
                    <a:pt x="0" y="1800000"/>
                  </a:cubicBezTo>
                  <a:cubicBezTo>
                    <a:pt x="0" y="805887"/>
                    <a:pt x="805887" y="0"/>
                    <a:pt x="180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473E8D">
                    <a:alpha val="80000"/>
                  </a:srgbClr>
                </a:gs>
                <a:gs pos="0">
                  <a:srgbClr val="7D66AE">
                    <a:alpha val="8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69C164-8D9A-4CF5-A44D-E4384706D2EE}"/>
                </a:ext>
              </a:extLst>
            </p:cNvPr>
            <p:cNvSpPr/>
            <p:nvPr/>
          </p:nvSpPr>
          <p:spPr>
            <a:xfrm>
              <a:off x="1641805" y="2260312"/>
              <a:ext cx="4691214" cy="2880000"/>
            </a:xfrm>
            <a:custGeom>
              <a:avLst/>
              <a:gdLst>
                <a:gd name="connsiteX0" fmla="*/ 1440000 w 4691214"/>
                <a:gd name="connsiteY0" fmla="*/ 0 h 2880000"/>
                <a:gd name="connsiteX1" fmla="*/ 1501955 w 4691214"/>
                <a:gd name="connsiteY1" fmla="*/ 3129 h 2880000"/>
                <a:gd name="connsiteX2" fmla="*/ 1517451 w 4691214"/>
                <a:gd name="connsiteY2" fmla="*/ 0 h 2880000"/>
                <a:gd name="connsiteX3" fmla="*/ 4613763 w 4691214"/>
                <a:gd name="connsiteY3" fmla="*/ 0 h 2880000"/>
                <a:gd name="connsiteX4" fmla="*/ 4691214 w 4691214"/>
                <a:gd name="connsiteY4" fmla="*/ 77451 h 2880000"/>
                <a:gd name="connsiteX5" fmla="*/ 4691214 w 4691214"/>
                <a:gd name="connsiteY5" fmla="*/ 387244 h 2880000"/>
                <a:gd name="connsiteX6" fmla="*/ 4613763 w 4691214"/>
                <a:gd name="connsiteY6" fmla="*/ 464695 h 2880000"/>
                <a:gd name="connsiteX7" fmla="*/ 2497250 w 4691214"/>
                <a:gd name="connsiteY7" fmla="*/ 464695 h 2880000"/>
                <a:gd name="connsiteX8" fmla="*/ 2551174 w 4691214"/>
                <a:gd name="connsiteY8" fmla="*/ 524026 h 2880000"/>
                <a:gd name="connsiteX9" fmla="*/ 2880000 w 4691214"/>
                <a:gd name="connsiteY9" fmla="*/ 1440000 h 2880000"/>
                <a:gd name="connsiteX10" fmla="*/ 1440000 w 4691214"/>
                <a:gd name="connsiteY10" fmla="*/ 2880000 h 2880000"/>
                <a:gd name="connsiteX11" fmla="*/ 0 w 4691214"/>
                <a:gd name="connsiteY11" fmla="*/ 1440000 h 2880000"/>
                <a:gd name="connsiteX12" fmla="*/ 1440000 w 4691214"/>
                <a:gd name="connsiteY12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91214" h="2880000">
                  <a:moveTo>
                    <a:pt x="1440000" y="0"/>
                  </a:moveTo>
                  <a:lnTo>
                    <a:pt x="1501955" y="3129"/>
                  </a:lnTo>
                  <a:lnTo>
                    <a:pt x="1517451" y="0"/>
                  </a:lnTo>
                  <a:lnTo>
                    <a:pt x="4613763" y="0"/>
                  </a:lnTo>
                  <a:cubicBezTo>
                    <a:pt x="4656538" y="0"/>
                    <a:pt x="4691214" y="34676"/>
                    <a:pt x="4691214" y="77451"/>
                  </a:cubicBezTo>
                  <a:lnTo>
                    <a:pt x="4691214" y="387244"/>
                  </a:lnTo>
                  <a:cubicBezTo>
                    <a:pt x="4691214" y="430019"/>
                    <a:pt x="4656538" y="464695"/>
                    <a:pt x="4613763" y="464695"/>
                  </a:cubicBezTo>
                  <a:lnTo>
                    <a:pt x="2497250" y="464695"/>
                  </a:lnTo>
                  <a:lnTo>
                    <a:pt x="2551174" y="524026"/>
                  </a:lnTo>
                  <a:cubicBezTo>
                    <a:pt x="2756599" y="772943"/>
                    <a:pt x="2880000" y="1092061"/>
                    <a:pt x="2880000" y="1440000"/>
                  </a:cubicBezTo>
                  <a:cubicBezTo>
                    <a:pt x="2880000" y="2235290"/>
                    <a:pt x="2235290" y="2880000"/>
                    <a:pt x="1440000" y="2880000"/>
                  </a:cubicBez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gradFill>
              <a:gsLst>
                <a:gs pos="0">
                  <a:srgbClr val="00A8A7">
                    <a:alpha val="80000"/>
                  </a:srgbClr>
                </a:gs>
                <a:gs pos="100000">
                  <a:srgbClr val="00B2EC">
                    <a:alpha val="80000"/>
                  </a:srgbClr>
                </a:gs>
              </a:gsLst>
              <a:lin ang="13500000" scaled="1"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0C2F50-584E-4369-BF81-C922804B8EC7}"/>
                </a:ext>
              </a:extLst>
            </p:cNvPr>
            <p:cNvSpPr/>
            <p:nvPr/>
          </p:nvSpPr>
          <p:spPr>
            <a:xfrm>
              <a:off x="2001805" y="2620313"/>
              <a:ext cx="2160000" cy="2160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DDE2E3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E596AC-7D6C-4FBB-80A1-FBF3DF8975EF}"/>
              </a:ext>
            </a:extLst>
          </p:cNvPr>
          <p:cNvSpPr/>
          <p:nvPr/>
        </p:nvSpPr>
        <p:spPr>
          <a:xfrm>
            <a:off x="7997126" y="778256"/>
            <a:ext cx="3518452" cy="1323843"/>
          </a:xfrm>
          <a:prstGeom prst="roundRect">
            <a:avLst>
              <a:gd name="adj" fmla="val 8527"/>
            </a:avLst>
          </a:prstGeom>
          <a:gradFill flip="none" rotWithShape="1">
            <a:gsLst>
              <a:gs pos="100000">
                <a:srgbClr val="FFFFFF">
                  <a:alpha val="90000"/>
                </a:srgbClr>
              </a:gs>
              <a:gs pos="0">
                <a:srgbClr val="DDE2E3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2A09BC-8423-4C71-B391-17B4F84E7959}"/>
              </a:ext>
            </a:extLst>
          </p:cNvPr>
          <p:cNvSpPr/>
          <p:nvPr/>
        </p:nvSpPr>
        <p:spPr>
          <a:xfrm>
            <a:off x="7997126" y="2217043"/>
            <a:ext cx="3518452" cy="1323843"/>
          </a:xfrm>
          <a:prstGeom prst="roundRect">
            <a:avLst>
              <a:gd name="adj" fmla="val 8527"/>
            </a:avLst>
          </a:prstGeom>
          <a:gradFill flip="none" rotWithShape="1">
            <a:gsLst>
              <a:gs pos="100000">
                <a:srgbClr val="FFFFFF">
                  <a:alpha val="90000"/>
                </a:srgbClr>
              </a:gs>
              <a:gs pos="0">
                <a:srgbClr val="DDE2E3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A731814-06C0-497E-B402-1CAB68BC1134}"/>
              </a:ext>
            </a:extLst>
          </p:cNvPr>
          <p:cNvSpPr/>
          <p:nvPr/>
        </p:nvSpPr>
        <p:spPr>
          <a:xfrm>
            <a:off x="7997126" y="3655830"/>
            <a:ext cx="3518452" cy="1323843"/>
          </a:xfrm>
          <a:prstGeom prst="roundRect">
            <a:avLst>
              <a:gd name="adj" fmla="val 8527"/>
            </a:avLst>
          </a:prstGeom>
          <a:gradFill flip="none" rotWithShape="1">
            <a:gsLst>
              <a:gs pos="100000">
                <a:srgbClr val="FFFFFF">
                  <a:alpha val="90000"/>
                </a:srgbClr>
              </a:gs>
              <a:gs pos="0">
                <a:srgbClr val="DDE2E3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B2647F0-4954-4FE7-885B-CF7D9BF1109C}"/>
              </a:ext>
            </a:extLst>
          </p:cNvPr>
          <p:cNvSpPr/>
          <p:nvPr/>
        </p:nvSpPr>
        <p:spPr>
          <a:xfrm>
            <a:off x="7997126" y="5094616"/>
            <a:ext cx="3518452" cy="1323843"/>
          </a:xfrm>
          <a:prstGeom prst="roundRect">
            <a:avLst>
              <a:gd name="adj" fmla="val 8527"/>
            </a:avLst>
          </a:prstGeom>
          <a:gradFill flip="none" rotWithShape="1">
            <a:gsLst>
              <a:gs pos="100000">
                <a:srgbClr val="FFFFFF">
                  <a:alpha val="90000"/>
                </a:srgbClr>
              </a:gs>
              <a:gs pos="0">
                <a:srgbClr val="DDE2E3">
                  <a:alpha val="9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4" name="Graphic 43" descr="Lightbulb">
            <a:extLst>
              <a:ext uri="{FF2B5EF4-FFF2-40B4-BE49-F238E27FC236}">
                <a16:creationId xmlns:a16="http://schemas.microsoft.com/office/drawing/2014/main" id="{D1385712-8630-4B9D-A6D6-160F1D772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9536" y="5504537"/>
            <a:ext cx="504000" cy="504000"/>
          </a:xfrm>
          <a:prstGeom prst="rect">
            <a:avLst/>
          </a:prstGeom>
        </p:spPr>
      </p:pic>
      <p:pic>
        <p:nvPicPr>
          <p:cNvPr id="46" name="Graphic 45" descr="Stopwatch">
            <a:extLst>
              <a:ext uri="{FF2B5EF4-FFF2-40B4-BE49-F238E27FC236}">
                <a16:creationId xmlns:a16="http://schemas.microsoft.com/office/drawing/2014/main" id="{7F3581B6-1F79-4906-802D-1DD74B51B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9536" y="4065751"/>
            <a:ext cx="504000" cy="504000"/>
          </a:xfrm>
          <a:prstGeom prst="rect">
            <a:avLst/>
          </a:prstGeom>
        </p:spPr>
      </p:pic>
      <p:pic>
        <p:nvPicPr>
          <p:cNvPr id="48" name="Graphic 47" descr="Hourglass">
            <a:extLst>
              <a:ext uri="{FF2B5EF4-FFF2-40B4-BE49-F238E27FC236}">
                <a16:creationId xmlns:a16="http://schemas.microsoft.com/office/drawing/2014/main" id="{2955DEF8-4A3C-4693-A5C1-251EC9CB29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9536" y="1186357"/>
            <a:ext cx="504000" cy="504000"/>
          </a:xfrm>
          <a:prstGeom prst="rect">
            <a:avLst/>
          </a:prstGeom>
        </p:spPr>
      </p:pic>
      <p:pic>
        <p:nvPicPr>
          <p:cNvPr id="50" name="Graphic 49" descr="Gauge">
            <a:extLst>
              <a:ext uri="{FF2B5EF4-FFF2-40B4-BE49-F238E27FC236}">
                <a16:creationId xmlns:a16="http://schemas.microsoft.com/office/drawing/2014/main" id="{65388F0A-5DDC-4749-9C62-044282296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9536" y="2626964"/>
            <a:ext cx="504000" cy="5040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6C9F8CB-D3C1-4B8B-AD85-340C198E2714}"/>
              </a:ext>
            </a:extLst>
          </p:cNvPr>
          <p:cNvGrpSpPr/>
          <p:nvPr/>
        </p:nvGrpSpPr>
        <p:grpSpPr>
          <a:xfrm>
            <a:off x="8563536" y="968493"/>
            <a:ext cx="2952042" cy="943368"/>
            <a:chOff x="8563536" y="874643"/>
            <a:chExt cx="2952042" cy="94336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864B57-6FB5-4E92-8893-BF53E0D2E28F}"/>
                </a:ext>
              </a:extLst>
            </p:cNvPr>
            <p:cNvSpPr txBox="1"/>
            <p:nvPr/>
          </p:nvSpPr>
          <p:spPr>
            <a:xfrm>
              <a:off x="8563536" y="874643"/>
              <a:ext cx="2952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4AE7C0-78FD-431A-BE94-4767185F7761}"/>
                </a:ext>
              </a:extLst>
            </p:cNvPr>
            <p:cNvSpPr txBox="1"/>
            <p:nvPr/>
          </p:nvSpPr>
          <p:spPr>
            <a:xfrm>
              <a:off x="8563536" y="1233236"/>
              <a:ext cx="2952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8ADFCA-394E-4BAC-83D4-093A726EA338}"/>
              </a:ext>
            </a:extLst>
          </p:cNvPr>
          <p:cNvGrpSpPr/>
          <p:nvPr/>
        </p:nvGrpSpPr>
        <p:grpSpPr>
          <a:xfrm>
            <a:off x="8563536" y="2407280"/>
            <a:ext cx="2952042" cy="943368"/>
            <a:chOff x="8563536" y="2340923"/>
            <a:chExt cx="2952042" cy="9433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F2CAD2-429C-4E7B-BF0A-22D8DB18E6C9}"/>
                </a:ext>
              </a:extLst>
            </p:cNvPr>
            <p:cNvSpPr txBox="1"/>
            <p:nvPr/>
          </p:nvSpPr>
          <p:spPr>
            <a:xfrm>
              <a:off x="8563536" y="2340923"/>
              <a:ext cx="2952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642316-0DD2-4CBB-A4DD-6202789B127C}"/>
                </a:ext>
              </a:extLst>
            </p:cNvPr>
            <p:cNvSpPr txBox="1"/>
            <p:nvPr/>
          </p:nvSpPr>
          <p:spPr>
            <a:xfrm>
              <a:off x="8563536" y="2699516"/>
              <a:ext cx="2952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845FE9-4C2D-44DD-9736-7F0C06D4011E}"/>
              </a:ext>
            </a:extLst>
          </p:cNvPr>
          <p:cNvGrpSpPr/>
          <p:nvPr/>
        </p:nvGrpSpPr>
        <p:grpSpPr>
          <a:xfrm>
            <a:off x="8625946" y="3846067"/>
            <a:ext cx="2952042" cy="943368"/>
            <a:chOff x="8625946" y="3896474"/>
            <a:chExt cx="2952042" cy="94336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C05127-FF36-4108-995D-705913CE1FBB}"/>
                </a:ext>
              </a:extLst>
            </p:cNvPr>
            <p:cNvSpPr txBox="1"/>
            <p:nvPr/>
          </p:nvSpPr>
          <p:spPr>
            <a:xfrm>
              <a:off x="8625946" y="3896474"/>
              <a:ext cx="2952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923F74-05C1-4C20-8B7D-BFC4BD4E6A55}"/>
                </a:ext>
              </a:extLst>
            </p:cNvPr>
            <p:cNvSpPr txBox="1"/>
            <p:nvPr/>
          </p:nvSpPr>
          <p:spPr>
            <a:xfrm>
              <a:off x="8625946" y="4255067"/>
              <a:ext cx="2952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4FABC40-1986-473E-B151-5361E52C2370}"/>
              </a:ext>
            </a:extLst>
          </p:cNvPr>
          <p:cNvGrpSpPr/>
          <p:nvPr/>
        </p:nvGrpSpPr>
        <p:grpSpPr>
          <a:xfrm>
            <a:off x="8625946" y="5284853"/>
            <a:ext cx="2952042" cy="943368"/>
            <a:chOff x="8625946" y="5280795"/>
            <a:chExt cx="2952042" cy="94336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388A02-2D3D-4AD2-952E-29DFA0599505}"/>
                </a:ext>
              </a:extLst>
            </p:cNvPr>
            <p:cNvSpPr txBox="1"/>
            <p:nvPr/>
          </p:nvSpPr>
          <p:spPr>
            <a:xfrm>
              <a:off x="8625946" y="5280795"/>
              <a:ext cx="2952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DEF5BE-3BCF-4045-AC45-D58B0950BBB1}"/>
                </a:ext>
              </a:extLst>
            </p:cNvPr>
            <p:cNvSpPr txBox="1"/>
            <p:nvPr/>
          </p:nvSpPr>
          <p:spPr>
            <a:xfrm>
              <a:off x="8625946" y="5639388"/>
              <a:ext cx="2952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EB09C6-1A17-41C5-A8F3-7F24EBB41DBD}"/>
              </a:ext>
            </a:extLst>
          </p:cNvPr>
          <p:cNvGrpSpPr/>
          <p:nvPr/>
        </p:nvGrpSpPr>
        <p:grpSpPr>
          <a:xfrm>
            <a:off x="2147186" y="2971050"/>
            <a:ext cx="1869238" cy="1057501"/>
            <a:chOff x="8563536" y="874643"/>
            <a:chExt cx="2952042" cy="105750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6074CD-EF34-43DF-BCD2-423B61AB4151}"/>
                </a:ext>
              </a:extLst>
            </p:cNvPr>
            <p:cNvSpPr txBox="1"/>
            <p:nvPr/>
          </p:nvSpPr>
          <p:spPr>
            <a:xfrm>
              <a:off x="8563536" y="874643"/>
              <a:ext cx="2952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CREATIVE VENUS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53F0D8-235B-440C-9C1A-0F248FF5535C}"/>
                </a:ext>
              </a:extLst>
            </p:cNvPr>
            <p:cNvSpPr txBox="1"/>
            <p:nvPr/>
          </p:nvSpPr>
          <p:spPr>
            <a:xfrm>
              <a:off x="8563536" y="1193480"/>
              <a:ext cx="29520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Subscribe to our channel to watch more such videos.</a:t>
              </a:r>
            </a:p>
          </p:txBody>
        </p:sp>
      </p:grpSp>
      <p:pic>
        <p:nvPicPr>
          <p:cNvPr id="68" name="Graphic 67" descr="Network">
            <a:extLst>
              <a:ext uri="{FF2B5EF4-FFF2-40B4-BE49-F238E27FC236}">
                <a16:creationId xmlns:a16="http://schemas.microsoft.com/office/drawing/2014/main" id="{603CF425-E8AB-4580-B2A8-0C37937EAC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1805" y="3967633"/>
            <a:ext cx="540000" cy="54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621A302-7009-4120-A477-17F921CA16DD}"/>
              </a:ext>
            </a:extLst>
          </p:cNvPr>
          <p:cNvSpPr txBox="1"/>
          <p:nvPr/>
        </p:nvSpPr>
        <p:spPr>
          <a:xfrm>
            <a:off x="5825912" y="2209501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9CA3CF-66F2-40DC-8FFB-7BFC721CE44C}"/>
              </a:ext>
            </a:extLst>
          </p:cNvPr>
          <p:cNvSpPr txBox="1"/>
          <p:nvPr/>
        </p:nvSpPr>
        <p:spPr>
          <a:xfrm>
            <a:off x="5825911" y="2786384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806B14-581D-4717-A7F9-3B80748B1030}"/>
              </a:ext>
            </a:extLst>
          </p:cNvPr>
          <p:cNvSpPr txBox="1"/>
          <p:nvPr/>
        </p:nvSpPr>
        <p:spPr>
          <a:xfrm>
            <a:off x="5825910" y="3413690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2E66A4-FA42-4983-8ED5-4ED50E8EA192}"/>
              </a:ext>
            </a:extLst>
          </p:cNvPr>
          <p:cNvSpPr txBox="1"/>
          <p:nvPr/>
        </p:nvSpPr>
        <p:spPr>
          <a:xfrm>
            <a:off x="5825909" y="3976858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40BDF92-585B-417C-9345-42D1D21FB356}"/>
              </a:ext>
            </a:extLst>
          </p:cNvPr>
          <p:cNvCxnSpPr>
            <a:cxnSpLocks/>
            <a:stCxn id="32" idx="5"/>
            <a:endCxn id="38" idx="1"/>
          </p:cNvCxnSpPr>
          <p:nvPr/>
        </p:nvCxnSpPr>
        <p:spPr>
          <a:xfrm flipV="1">
            <a:off x="6333019" y="1440178"/>
            <a:ext cx="1664107" cy="1105422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9CD7CFB-833A-42CA-A32F-081CDA2B66C1}"/>
              </a:ext>
            </a:extLst>
          </p:cNvPr>
          <p:cNvCxnSpPr>
            <a:cxnSpLocks/>
            <a:stCxn id="33" idx="5"/>
            <a:endCxn id="40" idx="1"/>
          </p:cNvCxnSpPr>
          <p:nvPr/>
        </p:nvCxnSpPr>
        <p:spPr>
          <a:xfrm flipV="1">
            <a:off x="6327412" y="2878965"/>
            <a:ext cx="1669714" cy="258983"/>
          </a:xfrm>
          <a:prstGeom prst="bentConnector3">
            <a:avLst>
              <a:gd name="adj1" fmla="val 5808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68DD265-2A80-405B-B540-06326457A05B}"/>
              </a:ext>
            </a:extLst>
          </p:cNvPr>
          <p:cNvCxnSpPr>
            <a:cxnSpLocks/>
            <a:stCxn id="35" idx="5"/>
            <a:endCxn id="41" idx="1"/>
          </p:cNvCxnSpPr>
          <p:nvPr/>
        </p:nvCxnSpPr>
        <p:spPr>
          <a:xfrm>
            <a:off x="6327412" y="3727980"/>
            <a:ext cx="1669714" cy="589772"/>
          </a:xfrm>
          <a:prstGeom prst="bentConnector3">
            <a:avLst>
              <a:gd name="adj1" fmla="val 58978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C1D6DAD-BE0D-4E1A-A57A-F16A6757B8F2}"/>
              </a:ext>
            </a:extLst>
          </p:cNvPr>
          <p:cNvCxnSpPr>
            <a:cxnSpLocks/>
            <a:stCxn id="36" idx="6"/>
            <a:endCxn id="42" idx="1"/>
          </p:cNvCxnSpPr>
          <p:nvPr/>
        </p:nvCxnSpPr>
        <p:spPr>
          <a:xfrm>
            <a:off x="6327412" y="4318012"/>
            <a:ext cx="1669714" cy="1438526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2017-06-23T17:35:23Z</dcterms:created>
  <dcterms:modified xsi:type="dcterms:W3CDTF">2017-06-23T18:20:48Z</dcterms:modified>
</cp:coreProperties>
</file>