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8A"/>
    <a:srgbClr val="0A8600"/>
    <a:srgbClr val="A0007E"/>
    <a:srgbClr val="000CA6"/>
    <a:srgbClr val="0B9700"/>
    <a:srgbClr val="979EFF"/>
    <a:srgbClr val="000CA8"/>
    <a:srgbClr val="000861"/>
    <a:srgbClr val="FF8BE6"/>
    <a:srgbClr val="A2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B164-4597-4D30-A49C-5D374DA35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C78F-7747-4B53-BE56-CBF14D0A8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A6F0-A91C-4826-920C-9DE398F0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5BDA-0639-4BEF-A74E-B999EE7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D646-1331-4EF0-8BD4-76A32268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3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0946-F496-4D06-B14E-E404C5D8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EAF12-BAEC-4CAF-A036-B91E93F01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56BB-F2C9-4936-8DA8-6DC9E5F9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AED6-DF34-4C47-B55C-FB09F6E2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D181-7E7B-40D8-B438-BDE9F423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73546-EF0E-4C1F-885E-B59ED5ED7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6E550-E6B0-444D-906C-B60D67892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B88F-F273-4C86-87E6-6F6AF57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0D33-D88F-4AD7-B25D-79E59332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4F3DE-E4E5-4D8F-AFBF-A7AB149E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E70A-BE7A-4C6E-A93D-9967D2D2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15C0-E7CD-4AF4-8D35-D85346B7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5FD1-8656-43F4-93A4-640C6351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2849-73FE-43F1-B018-3AAA3D3F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2B0D-B0A0-470A-A74F-3B978671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6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AEAF-7097-4AC3-A785-316FF207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F01F-BC03-479A-831B-CDB8FB56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76B6-3657-4D16-BB52-75A055F7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A799-4E4E-48E8-AA67-288A4CE6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C2C9B-8491-4437-BCC0-8F804B5D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04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7A43-01FA-4BC5-B4CC-0F9F9D2F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31BE-F671-409E-8753-CB680E76F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5E83-8135-45D7-8773-3B963831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360B0-204E-4A06-A341-2695B703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F4C66-6F5B-403C-B62C-B6177410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C579-960A-4D3C-AB89-5D8E1984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5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170C-9680-497B-BB57-441B25F8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3419-2832-46F2-B310-BC0746CB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D792E-06FA-4DB6-8982-A228C539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33999-E6DB-45EF-88F1-33479737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13F12-D984-42AB-80E3-29DA4AD98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45199-10E9-4777-A43F-0F528C67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DB638-F8AD-49CF-8F36-249E05F9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D1F3F-EA7A-4F47-A91D-A4E8B960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39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2B02-FD8F-49F0-9997-26A2EDC1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EBEB9-D313-41C0-9E3A-7226D968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1D67F-CD12-42BE-9F4C-7D51B8D6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16A8-629C-455B-8F33-2F960F3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7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19BC5-4CCD-4C3A-B041-9E9F9A64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C0614-50E7-41F3-B24E-1AA1D659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92FCF-72AC-47F8-B49B-B931635B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5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8C94-8DE0-4637-A692-CFDDFD67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F7E3-D12A-433B-8A38-64378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D2822-398D-4D1B-A035-2EBAA076F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45528-9178-4742-ACB3-1FF298AF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8DE5-A927-473F-9278-44FC6A31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4CB5-0D7D-4CAD-98D7-F6169666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DB22-FCE0-4F57-AA4B-C7F5FA17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45ED0-8629-4D00-A2EA-1D2F0318D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40333-E706-429D-9FEB-8E545503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5719C-939A-4573-88C3-BF29C8A7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03CAA-71E6-42EA-98E9-1161950A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52D3D-71A2-432B-8684-102FCCD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3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D1E93-7091-407C-99D3-2290899E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68DEC-59CA-4AA8-9C8D-37BAE4C0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D89-4F3B-4B4D-A670-A2E99551E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0240-377F-48B2-8473-1C153A96EF71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3A85-21ED-470E-9262-21D86D82C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A29D-485A-406F-98CE-CCE964E0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DB9C-7E63-4882-BD93-C61589E2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62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9A0970-0938-4324-BDE3-FCD568A10353}"/>
              </a:ext>
            </a:extLst>
          </p:cNvPr>
          <p:cNvGrpSpPr/>
          <p:nvPr/>
        </p:nvGrpSpPr>
        <p:grpSpPr>
          <a:xfrm>
            <a:off x="3352534" y="694133"/>
            <a:ext cx="5486933" cy="5469735"/>
            <a:chOff x="2829753" y="304801"/>
            <a:chExt cx="6285221" cy="62655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5778F-7869-4D3D-B1DA-7B2C6C1EA09E}"/>
                </a:ext>
              </a:extLst>
            </p:cNvPr>
            <p:cNvGrpSpPr/>
            <p:nvPr/>
          </p:nvGrpSpPr>
          <p:grpSpPr>
            <a:xfrm>
              <a:off x="2829753" y="304801"/>
              <a:ext cx="3077029" cy="3077029"/>
              <a:chOff x="3773714" y="653142"/>
              <a:chExt cx="4760686" cy="476068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B4D46F2-0FAB-41B2-A139-B543FE6F752C}"/>
                  </a:ext>
                </a:extLst>
              </p:cNvPr>
              <p:cNvSpPr/>
              <p:nvPr/>
            </p:nvSpPr>
            <p:spPr>
              <a:xfrm>
                <a:off x="3773714" y="653142"/>
                <a:ext cx="4760686" cy="4760686"/>
              </a:xfrm>
              <a:prstGeom prst="roundRect">
                <a:avLst>
                  <a:gd name="adj" fmla="val 27033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8100000" algn="tr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F8509CC-3085-4978-9C56-FACE6518D433}"/>
                  </a:ext>
                </a:extLst>
              </p:cNvPr>
              <p:cNvGrpSpPr/>
              <p:nvPr/>
            </p:nvGrpSpPr>
            <p:grpSpPr>
              <a:xfrm>
                <a:off x="4223657" y="1103085"/>
                <a:ext cx="3860800" cy="3860800"/>
                <a:chOff x="4223657" y="1103085"/>
                <a:chExt cx="3860800" cy="386080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021F677-96CA-41BC-8FAC-26645C33CD4A}"/>
                    </a:ext>
                  </a:extLst>
                </p:cNvPr>
                <p:cNvSpPr/>
                <p:nvPr/>
              </p:nvSpPr>
              <p:spPr>
                <a:xfrm>
                  <a:off x="4223657" y="1103085"/>
                  <a:ext cx="3860800" cy="3860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00000"/>
                    </a:gs>
                    <a:gs pos="62000">
                      <a:srgbClr val="FF4747"/>
                    </a:gs>
                    <a:gs pos="86000">
                      <a:srgbClr val="FFC1C1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520700" dist="38100" dir="5400000" sx="103000" sy="103000" algn="t" rotWithShape="0">
                    <a:srgbClr val="AA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99DB2BAA-0954-4B4A-9D8D-96473F00662C}"/>
                    </a:ext>
                  </a:extLst>
                </p:cNvPr>
                <p:cNvSpPr/>
                <p:nvPr/>
              </p:nvSpPr>
              <p:spPr>
                <a:xfrm rot="2016083">
                  <a:off x="5537094" y="1328041"/>
                  <a:ext cx="2353129" cy="1779611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alpha val="84000"/>
                      </a:schemeClr>
                    </a:gs>
                    <a:gs pos="100000">
                      <a:schemeClr val="bg1">
                        <a:alpha val="17000"/>
                      </a:schemeClr>
                    </a:gs>
                  </a:gsLst>
                  <a:lin ang="6000000" scaled="0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9ED6CE-5951-4CEC-91F6-8BA1F7E639D5}"/>
                </a:ext>
              </a:extLst>
            </p:cNvPr>
            <p:cNvGrpSpPr/>
            <p:nvPr/>
          </p:nvGrpSpPr>
          <p:grpSpPr>
            <a:xfrm>
              <a:off x="6037945" y="304801"/>
              <a:ext cx="3077029" cy="3077029"/>
              <a:chOff x="3773714" y="653142"/>
              <a:chExt cx="4760686" cy="476068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48D8C79-082A-4DB4-A936-777786B0528B}"/>
                  </a:ext>
                </a:extLst>
              </p:cNvPr>
              <p:cNvSpPr/>
              <p:nvPr/>
            </p:nvSpPr>
            <p:spPr>
              <a:xfrm>
                <a:off x="3773714" y="653142"/>
                <a:ext cx="4760686" cy="4760686"/>
              </a:xfrm>
              <a:prstGeom prst="roundRect">
                <a:avLst>
                  <a:gd name="adj" fmla="val 27033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8100000" algn="tr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57B9CB7-C1D3-4516-9EAE-D54DD4BA5D54}"/>
                  </a:ext>
                </a:extLst>
              </p:cNvPr>
              <p:cNvGrpSpPr/>
              <p:nvPr/>
            </p:nvGrpSpPr>
            <p:grpSpPr>
              <a:xfrm>
                <a:off x="4223657" y="1103085"/>
                <a:ext cx="3860800" cy="3860800"/>
                <a:chOff x="4223657" y="1103085"/>
                <a:chExt cx="3860800" cy="38608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08461F5-1649-4974-85D2-80F56C2FF08E}"/>
                    </a:ext>
                  </a:extLst>
                </p:cNvPr>
                <p:cNvSpPr/>
                <p:nvPr/>
              </p:nvSpPr>
              <p:spPr>
                <a:xfrm>
                  <a:off x="4223657" y="1103085"/>
                  <a:ext cx="3860800" cy="3860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A8600"/>
                    </a:gs>
                    <a:gs pos="62000">
                      <a:srgbClr val="0CA400"/>
                    </a:gs>
                    <a:gs pos="86000">
                      <a:srgbClr val="B5FFAF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520700" dist="38100" dir="5400000" sx="103000" sy="103000" algn="t" rotWithShape="0">
                    <a:srgbClr val="0B97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915F97A-3269-4897-A853-976B2FB6A31C}"/>
                    </a:ext>
                  </a:extLst>
                </p:cNvPr>
                <p:cNvSpPr/>
                <p:nvPr/>
              </p:nvSpPr>
              <p:spPr>
                <a:xfrm rot="2016083">
                  <a:off x="5537094" y="1328041"/>
                  <a:ext cx="2353129" cy="1779611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alpha val="84000"/>
                      </a:schemeClr>
                    </a:gs>
                    <a:gs pos="100000">
                      <a:schemeClr val="bg1">
                        <a:alpha val="17000"/>
                      </a:schemeClr>
                    </a:gs>
                  </a:gsLst>
                  <a:lin ang="6000000" scaled="0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B54F05-2D4C-4460-9DD1-679F8E28484E}"/>
                </a:ext>
              </a:extLst>
            </p:cNvPr>
            <p:cNvGrpSpPr/>
            <p:nvPr/>
          </p:nvGrpSpPr>
          <p:grpSpPr>
            <a:xfrm>
              <a:off x="2829753" y="3493293"/>
              <a:ext cx="3077029" cy="3077029"/>
              <a:chOff x="3773714" y="653142"/>
              <a:chExt cx="4760686" cy="476068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B0AE346-3224-4D38-B6A2-BD7F466B2E31}"/>
                  </a:ext>
                </a:extLst>
              </p:cNvPr>
              <p:cNvSpPr/>
              <p:nvPr/>
            </p:nvSpPr>
            <p:spPr>
              <a:xfrm>
                <a:off x="3773714" y="653142"/>
                <a:ext cx="4760686" cy="4760686"/>
              </a:xfrm>
              <a:prstGeom prst="roundRect">
                <a:avLst>
                  <a:gd name="adj" fmla="val 27033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8100000" algn="tr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9136429-7456-473F-B0F0-0FC9A182764D}"/>
                  </a:ext>
                </a:extLst>
              </p:cNvPr>
              <p:cNvGrpSpPr/>
              <p:nvPr/>
            </p:nvGrpSpPr>
            <p:grpSpPr>
              <a:xfrm>
                <a:off x="4223657" y="1103085"/>
                <a:ext cx="3860800" cy="3860800"/>
                <a:chOff x="4223657" y="1103085"/>
                <a:chExt cx="3860800" cy="386080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952A745-8C81-4362-8974-A818C2EB9318}"/>
                    </a:ext>
                  </a:extLst>
                </p:cNvPr>
                <p:cNvSpPr/>
                <p:nvPr/>
              </p:nvSpPr>
              <p:spPr>
                <a:xfrm>
                  <a:off x="4223657" y="1103085"/>
                  <a:ext cx="3860800" cy="3860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E0063"/>
                    </a:gs>
                    <a:gs pos="62000">
                      <a:srgbClr val="A2007F"/>
                    </a:gs>
                    <a:gs pos="86000">
                      <a:srgbClr val="FF8BE6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520700" dist="38100" dir="5400000" sx="103000" sy="103000" algn="t" rotWithShape="0">
                    <a:srgbClr val="A0007E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5BA8D73-4B86-4B92-B0C3-87F3951628A9}"/>
                    </a:ext>
                  </a:extLst>
                </p:cNvPr>
                <p:cNvSpPr/>
                <p:nvPr/>
              </p:nvSpPr>
              <p:spPr>
                <a:xfrm rot="2016083">
                  <a:off x="5537094" y="1328041"/>
                  <a:ext cx="2353129" cy="1779611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alpha val="84000"/>
                      </a:schemeClr>
                    </a:gs>
                    <a:gs pos="100000">
                      <a:schemeClr val="bg1">
                        <a:alpha val="17000"/>
                      </a:schemeClr>
                    </a:gs>
                  </a:gsLst>
                  <a:lin ang="6000000" scaled="0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F0B55F2-ABC9-4887-88EB-FEC4E102B9DF}"/>
                </a:ext>
              </a:extLst>
            </p:cNvPr>
            <p:cNvGrpSpPr/>
            <p:nvPr/>
          </p:nvGrpSpPr>
          <p:grpSpPr>
            <a:xfrm>
              <a:off x="6037945" y="3493293"/>
              <a:ext cx="3077029" cy="3077029"/>
              <a:chOff x="3773714" y="653142"/>
              <a:chExt cx="4760686" cy="476068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65836C9-E6A1-4C13-A39B-AD1D3B3B2E01}"/>
                  </a:ext>
                </a:extLst>
              </p:cNvPr>
              <p:cNvSpPr/>
              <p:nvPr/>
            </p:nvSpPr>
            <p:spPr>
              <a:xfrm>
                <a:off x="3773714" y="653142"/>
                <a:ext cx="4760686" cy="4760686"/>
              </a:xfrm>
              <a:prstGeom prst="roundRect">
                <a:avLst>
                  <a:gd name="adj" fmla="val 27033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8100000" algn="tr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E6E96F5-3D00-454C-921B-D97C38B13977}"/>
                  </a:ext>
                </a:extLst>
              </p:cNvPr>
              <p:cNvGrpSpPr/>
              <p:nvPr/>
            </p:nvGrpSpPr>
            <p:grpSpPr>
              <a:xfrm>
                <a:off x="4223657" y="1103085"/>
                <a:ext cx="3860800" cy="3860800"/>
                <a:chOff x="4223657" y="1103085"/>
                <a:chExt cx="3860800" cy="386080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5C63659-7D88-4014-83A4-1A8CA038A19B}"/>
                    </a:ext>
                  </a:extLst>
                </p:cNvPr>
                <p:cNvSpPr/>
                <p:nvPr/>
              </p:nvSpPr>
              <p:spPr>
                <a:xfrm>
                  <a:off x="4223657" y="1103085"/>
                  <a:ext cx="3860800" cy="3860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A8A"/>
                    </a:gs>
                    <a:gs pos="62000">
                      <a:srgbClr val="000CA8"/>
                    </a:gs>
                    <a:gs pos="86000">
                      <a:srgbClr val="979EFF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520700" dist="38100" dir="5400000" sx="103000" sy="103000" algn="t" rotWithShape="0">
                    <a:srgbClr val="000CA6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FD6874A-BB6C-4767-B350-9E4DB7C01AD8}"/>
                    </a:ext>
                  </a:extLst>
                </p:cNvPr>
                <p:cNvSpPr/>
                <p:nvPr/>
              </p:nvSpPr>
              <p:spPr>
                <a:xfrm rot="2016083">
                  <a:off x="5537094" y="1328041"/>
                  <a:ext cx="2353129" cy="1779611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alpha val="84000"/>
                      </a:schemeClr>
                    </a:gs>
                    <a:gs pos="100000">
                      <a:schemeClr val="bg1">
                        <a:alpha val="17000"/>
                      </a:schemeClr>
                    </a:gs>
                  </a:gsLst>
                  <a:lin ang="6000000" scaled="0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D9304CC3-DAF7-4F98-A845-3314B793D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114" y="4144537"/>
            <a:ext cx="432000" cy="432000"/>
          </a:xfrm>
          <a:prstGeom prst="rect">
            <a:avLst/>
          </a:prstGeom>
        </p:spPr>
      </p:pic>
      <p:pic>
        <p:nvPicPr>
          <p:cNvPr id="27" name="Graphic 26" descr="Monitor">
            <a:extLst>
              <a:ext uri="{FF2B5EF4-FFF2-40B4-BE49-F238E27FC236}">
                <a16:creationId xmlns:a16="http://schemas.microsoft.com/office/drawing/2014/main" id="{084CD750-E210-45DA-AD47-C3E04CC95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6114" y="1355751"/>
            <a:ext cx="432000" cy="432000"/>
          </a:xfrm>
          <a:prstGeom prst="rect">
            <a:avLst/>
          </a:prstGeom>
        </p:spPr>
      </p:pic>
      <p:pic>
        <p:nvPicPr>
          <p:cNvPr id="29" name="Graphic 28" descr="Smart Phone">
            <a:extLst>
              <a:ext uri="{FF2B5EF4-FFF2-40B4-BE49-F238E27FC236}">
                <a16:creationId xmlns:a16="http://schemas.microsoft.com/office/drawing/2014/main" id="{7281D0F6-DAF5-4EE8-B9D2-70E03D0CB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5396" y="1361016"/>
            <a:ext cx="432000" cy="432000"/>
          </a:xfrm>
          <a:prstGeom prst="rect">
            <a:avLst/>
          </a:prstGeom>
        </p:spPr>
      </p:pic>
      <p:pic>
        <p:nvPicPr>
          <p:cNvPr id="31" name="Graphic 30" descr="Tablet">
            <a:extLst>
              <a:ext uri="{FF2B5EF4-FFF2-40B4-BE49-F238E27FC236}">
                <a16:creationId xmlns:a16="http://schemas.microsoft.com/office/drawing/2014/main" id="{8B3F4097-24FA-4992-809C-18B6A8C7F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5396" y="4144537"/>
            <a:ext cx="432000" cy="432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CAE871-5E76-48C6-8A83-99A347CFAD7E}"/>
              </a:ext>
            </a:extLst>
          </p:cNvPr>
          <p:cNvSpPr txBox="1"/>
          <p:nvPr/>
        </p:nvSpPr>
        <p:spPr>
          <a:xfrm>
            <a:off x="3845826" y="2124161"/>
            <a:ext cx="138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alpha val="72000"/>
                  </a:schemeClr>
                </a:solidFill>
                <a:latin typeface="Eurostile BQ" pitchFamily="50" charset="0"/>
              </a:rPr>
              <a:t>61</a:t>
            </a:r>
            <a:r>
              <a:rPr lang="en-IN" sz="1400" dirty="0">
                <a:solidFill>
                  <a:schemeClr val="bg1">
                    <a:alpha val="72000"/>
                  </a:schemeClr>
                </a:solidFill>
                <a:latin typeface="Eurostile BQ" pitchFamily="50" charset="0"/>
              </a:rPr>
              <a:t>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CEDB9-4F50-4F3E-BA39-8D96BD080C40}"/>
              </a:ext>
            </a:extLst>
          </p:cNvPr>
          <p:cNvSpPr txBox="1"/>
          <p:nvPr/>
        </p:nvSpPr>
        <p:spPr>
          <a:xfrm>
            <a:off x="3845826" y="4989540"/>
            <a:ext cx="138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alpha val="72000"/>
                  </a:schemeClr>
                </a:solidFill>
                <a:latin typeface="Eurostile BQ" pitchFamily="50" charset="0"/>
              </a:rPr>
              <a:t>74</a:t>
            </a:r>
            <a:r>
              <a:rPr lang="en-IN" sz="1400" dirty="0">
                <a:solidFill>
                  <a:schemeClr val="bg1">
                    <a:alpha val="72000"/>
                  </a:schemeClr>
                </a:solidFill>
                <a:latin typeface="Eurostile BQ" pitchFamily="50" charset="0"/>
              </a:rPr>
              <a:t>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A680F7-7BB3-4CC3-9E67-35B4206127CB}"/>
              </a:ext>
            </a:extLst>
          </p:cNvPr>
          <p:cNvSpPr txBox="1"/>
          <p:nvPr/>
        </p:nvSpPr>
        <p:spPr>
          <a:xfrm>
            <a:off x="6640862" y="4975026"/>
            <a:ext cx="138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alpha val="72000"/>
                  </a:schemeClr>
                </a:solidFill>
                <a:latin typeface="Eurostile BQ" pitchFamily="50" charset="0"/>
              </a:rPr>
              <a:t>88</a:t>
            </a:r>
            <a:r>
              <a:rPr lang="en-IN" sz="1400" dirty="0">
                <a:solidFill>
                  <a:schemeClr val="bg1">
                    <a:alpha val="72000"/>
                  </a:schemeClr>
                </a:solidFill>
                <a:latin typeface="Eurostile BQ" pitchFamily="50" charset="0"/>
              </a:rPr>
              <a:t>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F09756-6EA6-4368-8404-3C3BEF07986D}"/>
              </a:ext>
            </a:extLst>
          </p:cNvPr>
          <p:cNvSpPr txBox="1"/>
          <p:nvPr/>
        </p:nvSpPr>
        <p:spPr>
          <a:xfrm>
            <a:off x="6640862" y="2124161"/>
            <a:ext cx="138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alpha val="72000"/>
                  </a:schemeClr>
                </a:solidFill>
                <a:latin typeface="Eurostile BQ" pitchFamily="50" charset="0"/>
              </a:rPr>
              <a:t>98</a:t>
            </a:r>
            <a:r>
              <a:rPr lang="en-IN" sz="1400" dirty="0">
                <a:solidFill>
                  <a:schemeClr val="bg1">
                    <a:alpha val="72000"/>
                  </a:schemeClr>
                </a:solidFill>
                <a:latin typeface="Eurostile BQ" pitchFamily="50" charset="0"/>
              </a:rPr>
              <a:t>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FFD2A-0B85-4A20-A4BC-377685E74BCB}"/>
              </a:ext>
            </a:extLst>
          </p:cNvPr>
          <p:cNvSpPr txBox="1"/>
          <p:nvPr/>
        </p:nvSpPr>
        <p:spPr>
          <a:xfrm>
            <a:off x="3490302" y="875443"/>
            <a:ext cx="35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24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423C7-6560-4200-9A65-7BFC749F4A64}"/>
              </a:ext>
            </a:extLst>
          </p:cNvPr>
          <p:cNvSpPr txBox="1"/>
          <p:nvPr/>
        </p:nvSpPr>
        <p:spPr>
          <a:xfrm>
            <a:off x="3491253" y="3636521"/>
            <a:ext cx="35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24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B3DA9F-713A-4CAB-89FE-052C195D5AFC}"/>
              </a:ext>
            </a:extLst>
          </p:cNvPr>
          <p:cNvSpPr txBox="1"/>
          <p:nvPr/>
        </p:nvSpPr>
        <p:spPr>
          <a:xfrm>
            <a:off x="6329312" y="875443"/>
            <a:ext cx="35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24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F63B4-D8D7-4DC4-BCA2-8719608161ED}"/>
              </a:ext>
            </a:extLst>
          </p:cNvPr>
          <p:cNvSpPr txBox="1"/>
          <p:nvPr/>
        </p:nvSpPr>
        <p:spPr>
          <a:xfrm>
            <a:off x="6330263" y="3636521"/>
            <a:ext cx="35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24000"/>
                  </a:schemeClr>
                </a:solidFill>
                <a:latin typeface="Eurostile BQ" pitchFamily="50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1881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Eurostile BQ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2017-07-14T16:57:53Z</dcterms:created>
  <dcterms:modified xsi:type="dcterms:W3CDTF">2017-07-14T19:09:10Z</dcterms:modified>
</cp:coreProperties>
</file>