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62" r:id="rId3"/>
    <p:sldId id="257" r:id="rId4"/>
    <p:sldId id="258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94D5D7"/>
    <a:srgbClr val="51B2B5"/>
    <a:srgbClr val="8F447C"/>
    <a:srgbClr val="6F3584"/>
    <a:srgbClr val="E5DB96"/>
    <a:srgbClr val="FDF070"/>
    <a:srgbClr val="487AB5"/>
    <a:srgbClr val="E9DCD3"/>
    <a:srgbClr val="B283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79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72A8B4-C697-4F4F-8F67-579C4B1AE263}" type="datetimeFigureOut">
              <a:rPr lang="en-IN" smtClean="0"/>
              <a:t>09-07-2017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DC83D4-8AE1-4F0E-AF41-B18865CA6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02940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DC83D4-8AE1-4F0E-AF41-B18865CA6963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4728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39C3E-FAD7-4308-845C-41604DD87B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D11D47-E803-4E11-AD59-0C8AE078F2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CC67F9-3B3A-4B56-9ECA-F8B2D49CC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FDF69-F8AE-485F-9114-BE74A69E20A1}" type="datetimeFigureOut">
              <a:rPr lang="en-IN" smtClean="0"/>
              <a:t>09-07-2017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30EB05-1FFF-4534-B0FA-6D9D2CCD1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6B0A55-AD8B-4C62-B217-ED1C959BA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6DBDD-DD19-4FD6-85D6-5C31B05AD8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0392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B6527-3F02-4935-876B-CE6DD4064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1FF7BF-7B50-4246-BB62-FC43971241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535EEA-FD67-49C5-BFC5-92BDABBE1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FDF69-F8AE-485F-9114-BE74A69E20A1}" type="datetimeFigureOut">
              <a:rPr lang="en-IN" smtClean="0"/>
              <a:t>09-07-2017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2C945-3ADB-416D-8DB2-26CAFDBE7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FA57D6-2821-4CC0-84DA-D7903863E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6DBDD-DD19-4FD6-85D6-5C31B05AD8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6774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4BD031-5072-4799-8377-DBDF864990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5E515A-6ECA-4F3A-963A-9D1555F48F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8D99E4-6F1D-425E-B7A1-B8613FA00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FDF69-F8AE-485F-9114-BE74A69E20A1}" type="datetimeFigureOut">
              <a:rPr lang="en-IN" smtClean="0"/>
              <a:t>09-07-2017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D3F5EF-F542-463F-A60C-D99C2EC7B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5D999E-3D95-44B2-A575-1F78A32FF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6DBDD-DD19-4FD6-85D6-5C31B05AD8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7156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60A2E-8291-45A0-B003-6D45C5AFF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4662EE-8F94-44FC-83FC-C4E5524F2E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6CA506-1672-4DBB-878A-621C7E924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FDF69-F8AE-485F-9114-BE74A69E20A1}" type="datetimeFigureOut">
              <a:rPr lang="en-IN" smtClean="0"/>
              <a:t>09-07-2017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DC0835-B6B4-4376-855A-6B9E0C245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FCAD7D-A290-4669-8A99-B851F7201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6DBDD-DD19-4FD6-85D6-5C31B05AD8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3857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7EE10-898A-4509-A647-3380CA473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F591EE-502A-4ABB-BD19-BDFCF293A9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B60DDC-518A-459D-AB1A-178594F96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FDF69-F8AE-485F-9114-BE74A69E20A1}" type="datetimeFigureOut">
              <a:rPr lang="en-IN" smtClean="0"/>
              <a:t>09-07-2017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69B6E9-4709-4941-A96C-EF6B41037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13C96F-68EE-4195-8B82-96024090E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6DBDD-DD19-4FD6-85D6-5C31B05AD8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7015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06021-A72B-42B6-91D5-00952F7BF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BAE340-DC42-40C7-94ED-9582B87A6C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A9C1C1-1658-4533-B251-AB0D1696A1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775E33-F10C-40FE-9FC5-DD6B61A5B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FDF69-F8AE-485F-9114-BE74A69E20A1}" type="datetimeFigureOut">
              <a:rPr lang="en-IN" smtClean="0"/>
              <a:t>09-07-2017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2F4565-A846-4A07-ABC7-948EE1D8E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7A30C6-B2C1-43E1-8EDF-AEDCB303A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6DBDD-DD19-4FD6-85D6-5C31B05AD8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0637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8C5A6-F022-4507-BB74-632C56447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4F564A-7F12-45A3-BE74-83EEA134BF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17AD2C-BA6C-4582-A232-1D18455981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2349BD-C13C-4D97-937E-D11AEB407C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6D1425-0245-450A-9BE0-03AAF9D4F3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61FE40-A4CD-4FE6-ABC8-F8E7F3B9B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FDF69-F8AE-485F-9114-BE74A69E20A1}" type="datetimeFigureOut">
              <a:rPr lang="en-IN" smtClean="0"/>
              <a:t>09-07-2017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58BA49-C0CF-4201-B3C9-1814D7823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048D5A-8213-4243-A561-7F10C584E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6DBDD-DD19-4FD6-85D6-5C31B05AD8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2767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D1ADD-DD86-44DD-AF4A-E7C6ED95D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BA4A94-9E42-4625-8981-56BEEE517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FDF69-F8AE-485F-9114-BE74A69E20A1}" type="datetimeFigureOut">
              <a:rPr lang="en-IN" smtClean="0"/>
              <a:t>09-07-2017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D477E5-85F4-4E51-98A0-2408E44CA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28141F-8066-4647-AA99-49AB80A54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6DBDD-DD19-4FD6-85D6-5C31B05AD8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407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851114-F0E6-487C-BFBA-1766D73FE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FDF69-F8AE-485F-9114-BE74A69E20A1}" type="datetimeFigureOut">
              <a:rPr lang="en-IN" smtClean="0"/>
              <a:t>09-07-2017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F0B5A2-4ED8-4E7C-AE06-8BEB520CF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92B0BD-8619-4A06-A523-015F62B1B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6DBDD-DD19-4FD6-85D6-5C31B05AD8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3903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EB7E3-D0DF-4179-AA9D-E5862747F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2BAC5D-6181-476E-A29E-6F2A6C82C4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F53BA3-3772-4A1E-865E-63D630B03D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33B68B-1ADA-41CA-9F8E-03920ED7A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FDF69-F8AE-485F-9114-BE74A69E20A1}" type="datetimeFigureOut">
              <a:rPr lang="en-IN" smtClean="0"/>
              <a:t>09-07-2017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EA96EA-8E7F-41F1-A6CD-356A1A315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17F016-42E4-4AE5-8E3A-651F9355A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6DBDD-DD19-4FD6-85D6-5C31B05AD8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4938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AF856-25DA-4E0D-A2AE-8F2D78EAB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FE7115-7AC2-4336-8D57-7213D49981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621C80-33E3-42E7-81E7-547E144CFA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57392F-6E79-470D-B862-CAAE9FED1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FDF69-F8AE-485F-9114-BE74A69E20A1}" type="datetimeFigureOut">
              <a:rPr lang="en-IN" smtClean="0"/>
              <a:t>09-07-2017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91DF11-6070-453E-91FB-01EED3D4E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D50CB4-ED13-4B95-B4AF-995B42276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6DBDD-DD19-4FD6-85D6-5C31B05AD8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1973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35360A-5D58-47A4-BB72-C7E650D1C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263F23-CBD1-421C-A035-B0D89E94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58F397-D30B-4B1C-8145-EDF7E43CF6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8FDF69-F8AE-485F-9114-BE74A69E20A1}" type="datetimeFigureOut">
              <a:rPr lang="en-IN" smtClean="0"/>
              <a:t>09-07-2017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9BB067-5EC8-42F1-91A3-928623B263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493E76-5486-4983-9B71-2E842AC75C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06DBDD-DD19-4FD6-85D6-5C31B05AD8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8282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e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openxmlformats.org/officeDocument/2006/relationships/image" Target="../media/image3.sv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9" Type="http://schemas.openxmlformats.org/officeDocument/2006/relationships/image" Target="../media/image11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9" Type="http://schemas.openxmlformats.org/officeDocument/2006/relationships/image" Target="../media/image1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D2999C7B-6B70-4E62-A8C7-049A0F72CB3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00B0F0">
                  <a:alpha val="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B0263D49-EDE5-4343-BB2A-0019F46D667D}"/>
              </a:ext>
            </a:extLst>
          </p:cNvPr>
          <p:cNvSpPr/>
          <p:nvPr/>
        </p:nvSpPr>
        <p:spPr>
          <a:xfrm>
            <a:off x="6115722" y="1248227"/>
            <a:ext cx="2415577" cy="2827120"/>
          </a:xfrm>
          <a:custGeom>
            <a:avLst/>
            <a:gdLst>
              <a:gd name="connsiteX0" fmla="*/ 1219200 w 2939143"/>
              <a:gd name="connsiteY0" fmla="*/ 0 h 3439886"/>
              <a:gd name="connsiteX1" fmla="*/ 2939143 w 2939143"/>
              <a:gd name="connsiteY1" fmla="*/ 1719943 h 3439886"/>
              <a:gd name="connsiteX2" fmla="*/ 1219200 w 2939143"/>
              <a:gd name="connsiteY2" fmla="*/ 3439886 h 3439886"/>
              <a:gd name="connsiteX3" fmla="*/ 3017 w 2939143"/>
              <a:gd name="connsiteY3" fmla="*/ 2936126 h 3439886"/>
              <a:gd name="connsiteX4" fmla="*/ 0 w 2939143"/>
              <a:gd name="connsiteY4" fmla="*/ 2932807 h 3439886"/>
              <a:gd name="connsiteX5" fmla="*/ 107991 w 2939143"/>
              <a:gd name="connsiteY5" fmla="*/ 2813987 h 3439886"/>
              <a:gd name="connsiteX6" fmla="*/ 500742 w 2939143"/>
              <a:gd name="connsiteY6" fmla="*/ 1719943 h 3439886"/>
              <a:gd name="connsiteX7" fmla="*/ 107991 w 2939143"/>
              <a:gd name="connsiteY7" fmla="*/ 625900 h 3439886"/>
              <a:gd name="connsiteX8" fmla="*/ 0 w 2939143"/>
              <a:gd name="connsiteY8" fmla="*/ 507080 h 3439886"/>
              <a:gd name="connsiteX9" fmla="*/ 3017 w 2939143"/>
              <a:gd name="connsiteY9" fmla="*/ 503760 h 3439886"/>
              <a:gd name="connsiteX10" fmla="*/ 1219200 w 2939143"/>
              <a:gd name="connsiteY10" fmla="*/ 0 h 3439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39143" h="3439886">
                <a:moveTo>
                  <a:pt x="1219200" y="0"/>
                </a:moveTo>
                <a:cubicBezTo>
                  <a:pt x="2169098" y="0"/>
                  <a:pt x="2939143" y="770045"/>
                  <a:pt x="2939143" y="1719943"/>
                </a:cubicBezTo>
                <a:cubicBezTo>
                  <a:pt x="2939143" y="2669841"/>
                  <a:pt x="2169098" y="3439886"/>
                  <a:pt x="1219200" y="3439886"/>
                </a:cubicBezTo>
                <a:cubicBezTo>
                  <a:pt x="744251" y="3439886"/>
                  <a:pt x="314266" y="3247375"/>
                  <a:pt x="3017" y="2936126"/>
                </a:cubicBezTo>
                <a:lnTo>
                  <a:pt x="0" y="2932807"/>
                </a:lnTo>
                <a:lnTo>
                  <a:pt x="107991" y="2813987"/>
                </a:lnTo>
                <a:cubicBezTo>
                  <a:pt x="353351" y="2516679"/>
                  <a:pt x="500742" y="2135523"/>
                  <a:pt x="500742" y="1719943"/>
                </a:cubicBezTo>
                <a:cubicBezTo>
                  <a:pt x="500742" y="1304363"/>
                  <a:pt x="353351" y="923207"/>
                  <a:pt x="107991" y="625900"/>
                </a:cubicBezTo>
                <a:lnTo>
                  <a:pt x="0" y="507080"/>
                </a:lnTo>
                <a:lnTo>
                  <a:pt x="3017" y="503760"/>
                </a:lnTo>
                <a:cubicBezTo>
                  <a:pt x="314266" y="192511"/>
                  <a:pt x="744251" y="0"/>
                  <a:pt x="1219200" y="0"/>
                </a:cubicBezTo>
                <a:close/>
              </a:path>
            </a:pathLst>
          </a:custGeom>
          <a:gradFill flip="none" rotWithShape="1">
            <a:gsLst>
              <a:gs pos="0">
                <a:srgbClr val="19A7D9"/>
              </a:gs>
              <a:gs pos="100000">
                <a:srgbClr val="4FC2EB"/>
              </a:gs>
            </a:gsLst>
            <a:lin ang="13500000" scaled="1"/>
            <a:tileRect/>
          </a:gradFill>
          <a:ln>
            <a:noFill/>
          </a:ln>
          <a:effectLst>
            <a:outerShdw blurRad="381000" dist="38100" dir="5400000" algn="ctr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24B07C0-A20C-4C1D-994A-837A4A3F1D51}"/>
              </a:ext>
            </a:extLst>
          </p:cNvPr>
          <p:cNvSpPr/>
          <p:nvPr/>
        </p:nvSpPr>
        <p:spPr>
          <a:xfrm rot="16200000">
            <a:off x="3866473" y="1042456"/>
            <a:ext cx="2415577" cy="2827121"/>
          </a:xfrm>
          <a:custGeom>
            <a:avLst/>
            <a:gdLst>
              <a:gd name="connsiteX0" fmla="*/ 1219200 w 2939143"/>
              <a:gd name="connsiteY0" fmla="*/ 0 h 3439886"/>
              <a:gd name="connsiteX1" fmla="*/ 2939143 w 2939143"/>
              <a:gd name="connsiteY1" fmla="*/ 1719943 h 3439886"/>
              <a:gd name="connsiteX2" fmla="*/ 1219200 w 2939143"/>
              <a:gd name="connsiteY2" fmla="*/ 3439886 h 3439886"/>
              <a:gd name="connsiteX3" fmla="*/ 3017 w 2939143"/>
              <a:gd name="connsiteY3" fmla="*/ 2936126 h 3439886"/>
              <a:gd name="connsiteX4" fmla="*/ 0 w 2939143"/>
              <a:gd name="connsiteY4" fmla="*/ 2932807 h 3439886"/>
              <a:gd name="connsiteX5" fmla="*/ 107991 w 2939143"/>
              <a:gd name="connsiteY5" fmla="*/ 2813987 h 3439886"/>
              <a:gd name="connsiteX6" fmla="*/ 500742 w 2939143"/>
              <a:gd name="connsiteY6" fmla="*/ 1719943 h 3439886"/>
              <a:gd name="connsiteX7" fmla="*/ 107991 w 2939143"/>
              <a:gd name="connsiteY7" fmla="*/ 625900 h 3439886"/>
              <a:gd name="connsiteX8" fmla="*/ 0 w 2939143"/>
              <a:gd name="connsiteY8" fmla="*/ 507080 h 3439886"/>
              <a:gd name="connsiteX9" fmla="*/ 3017 w 2939143"/>
              <a:gd name="connsiteY9" fmla="*/ 503760 h 3439886"/>
              <a:gd name="connsiteX10" fmla="*/ 1219200 w 2939143"/>
              <a:gd name="connsiteY10" fmla="*/ 0 h 3439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39143" h="3439886">
                <a:moveTo>
                  <a:pt x="1219200" y="0"/>
                </a:moveTo>
                <a:cubicBezTo>
                  <a:pt x="2169098" y="0"/>
                  <a:pt x="2939143" y="770045"/>
                  <a:pt x="2939143" y="1719943"/>
                </a:cubicBezTo>
                <a:cubicBezTo>
                  <a:pt x="2939143" y="2669841"/>
                  <a:pt x="2169098" y="3439886"/>
                  <a:pt x="1219200" y="3439886"/>
                </a:cubicBezTo>
                <a:cubicBezTo>
                  <a:pt x="744251" y="3439886"/>
                  <a:pt x="314266" y="3247375"/>
                  <a:pt x="3017" y="2936126"/>
                </a:cubicBezTo>
                <a:lnTo>
                  <a:pt x="0" y="2932807"/>
                </a:lnTo>
                <a:lnTo>
                  <a:pt x="107991" y="2813987"/>
                </a:lnTo>
                <a:cubicBezTo>
                  <a:pt x="353351" y="2516679"/>
                  <a:pt x="500742" y="2135523"/>
                  <a:pt x="500742" y="1719943"/>
                </a:cubicBezTo>
                <a:cubicBezTo>
                  <a:pt x="500742" y="1304363"/>
                  <a:pt x="353351" y="923207"/>
                  <a:pt x="107991" y="625900"/>
                </a:cubicBezTo>
                <a:lnTo>
                  <a:pt x="0" y="507080"/>
                </a:lnTo>
                <a:lnTo>
                  <a:pt x="3017" y="503760"/>
                </a:lnTo>
                <a:cubicBezTo>
                  <a:pt x="314266" y="192511"/>
                  <a:pt x="744251" y="0"/>
                  <a:pt x="1219200" y="0"/>
                </a:cubicBezTo>
                <a:close/>
              </a:path>
            </a:pathLst>
          </a:custGeom>
          <a:gradFill flip="none" rotWithShape="1">
            <a:gsLst>
              <a:gs pos="0">
                <a:srgbClr val="1487B0"/>
              </a:gs>
              <a:gs pos="100000">
                <a:srgbClr val="51A1E9"/>
              </a:gs>
            </a:gsLst>
            <a:lin ang="13500000" scaled="1"/>
            <a:tileRect/>
          </a:gradFill>
          <a:ln>
            <a:noFill/>
          </a:ln>
          <a:effectLst>
            <a:outerShdw blurRad="381000" dist="38100" dir="5400000" algn="ctr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10ABAB6-DE86-4BCD-A4D9-3A5F2650A115}"/>
              </a:ext>
            </a:extLst>
          </p:cNvPr>
          <p:cNvSpPr/>
          <p:nvPr/>
        </p:nvSpPr>
        <p:spPr>
          <a:xfrm rot="10800000">
            <a:off x="3660701" y="3285465"/>
            <a:ext cx="2415577" cy="2827120"/>
          </a:xfrm>
          <a:custGeom>
            <a:avLst/>
            <a:gdLst>
              <a:gd name="connsiteX0" fmla="*/ 1219200 w 2939143"/>
              <a:gd name="connsiteY0" fmla="*/ 0 h 3439886"/>
              <a:gd name="connsiteX1" fmla="*/ 2939143 w 2939143"/>
              <a:gd name="connsiteY1" fmla="*/ 1719943 h 3439886"/>
              <a:gd name="connsiteX2" fmla="*/ 1219200 w 2939143"/>
              <a:gd name="connsiteY2" fmla="*/ 3439886 h 3439886"/>
              <a:gd name="connsiteX3" fmla="*/ 3017 w 2939143"/>
              <a:gd name="connsiteY3" fmla="*/ 2936126 h 3439886"/>
              <a:gd name="connsiteX4" fmla="*/ 0 w 2939143"/>
              <a:gd name="connsiteY4" fmla="*/ 2932807 h 3439886"/>
              <a:gd name="connsiteX5" fmla="*/ 107991 w 2939143"/>
              <a:gd name="connsiteY5" fmla="*/ 2813987 h 3439886"/>
              <a:gd name="connsiteX6" fmla="*/ 500742 w 2939143"/>
              <a:gd name="connsiteY6" fmla="*/ 1719943 h 3439886"/>
              <a:gd name="connsiteX7" fmla="*/ 107991 w 2939143"/>
              <a:gd name="connsiteY7" fmla="*/ 625900 h 3439886"/>
              <a:gd name="connsiteX8" fmla="*/ 0 w 2939143"/>
              <a:gd name="connsiteY8" fmla="*/ 507080 h 3439886"/>
              <a:gd name="connsiteX9" fmla="*/ 3017 w 2939143"/>
              <a:gd name="connsiteY9" fmla="*/ 503760 h 3439886"/>
              <a:gd name="connsiteX10" fmla="*/ 1219200 w 2939143"/>
              <a:gd name="connsiteY10" fmla="*/ 0 h 3439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39143" h="3439886">
                <a:moveTo>
                  <a:pt x="1219200" y="0"/>
                </a:moveTo>
                <a:cubicBezTo>
                  <a:pt x="2169098" y="0"/>
                  <a:pt x="2939143" y="770045"/>
                  <a:pt x="2939143" y="1719943"/>
                </a:cubicBezTo>
                <a:cubicBezTo>
                  <a:pt x="2939143" y="2669841"/>
                  <a:pt x="2169098" y="3439886"/>
                  <a:pt x="1219200" y="3439886"/>
                </a:cubicBezTo>
                <a:cubicBezTo>
                  <a:pt x="744251" y="3439886"/>
                  <a:pt x="314266" y="3247375"/>
                  <a:pt x="3017" y="2936126"/>
                </a:cubicBezTo>
                <a:lnTo>
                  <a:pt x="0" y="2932807"/>
                </a:lnTo>
                <a:lnTo>
                  <a:pt x="107991" y="2813987"/>
                </a:lnTo>
                <a:cubicBezTo>
                  <a:pt x="353351" y="2516679"/>
                  <a:pt x="500742" y="2135523"/>
                  <a:pt x="500742" y="1719943"/>
                </a:cubicBezTo>
                <a:cubicBezTo>
                  <a:pt x="500742" y="1304363"/>
                  <a:pt x="353351" y="923207"/>
                  <a:pt x="107991" y="625900"/>
                </a:cubicBezTo>
                <a:lnTo>
                  <a:pt x="0" y="507080"/>
                </a:lnTo>
                <a:lnTo>
                  <a:pt x="3017" y="503760"/>
                </a:lnTo>
                <a:cubicBezTo>
                  <a:pt x="314266" y="192511"/>
                  <a:pt x="744251" y="0"/>
                  <a:pt x="1219200" y="0"/>
                </a:cubicBezTo>
                <a:close/>
              </a:path>
            </a:pathLst>
          </a:custGeom>
          <a:gradFill flip="none" rotWithShape="1">
            <a:gsLst>
              <a:gs pos="0">
                <a:srgbClr val="14275C"/>
              </a:gs>
              <a:gs pos="100000">
                <a:srgbClr val="1E58AE"/>
              </a:gs>
            </a:gsLst>
            <a:lin ang="13500000" scaled="1"/>
            <a:tileRect/>
          </a:gradFill>
          <a:ln>
            <a:noFill/>
          </a:ln>
          <a:effectLst>
            <a:outerShdw blurRad="381000" dist="38100" dir="5400000" algn="ctr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1C15AC2-F5FC-4B81-B759-2EC8B9FF18A1}"/>
              </a:ext>
            </a:extLst>
          </p:cNvPr>
          <p:cNvSpPr/>
          <p:nvPr/>
        </p:nvSpPr>
        <p:spPr>
          <a:xfrm rot="5400000">
            <a:off x="5909950" y="3491236"/>
            <a:ext cx="2415577" cy="2827121"/>
          </a:xfrm>
          <a:custGeom>
            <a:avLst/>
            <a:gdLst>
              <a:gd name="connsiteX0" fmla="*/ 1219200 w 2939143"/>
              <a:gd name="connsiteY0" fmla="*/ 0 h 3439886"/>
              <a:gd name="connsiteX1" fmla="*/ 2939143 w 2939143"/>
              <a:gd name="connsiteY1" fmla="*/ 1719943 h 3439886"/>
              <a:gd name="connsiteX2" fmla="*/ 1219200 w 2939143"/>
              <a:gd name="connsiteY2" fmla="*/ 3439886 h 3439886"/>
              <a:gd name="connsiteX3" fmla="*/ 3017 w 2939143"/>
              <a:gd name="connsiteY3" fmla="*/ 2936126 h 3439886"/>
              <a:gd name="connsiteX4" fmla="*/ 0 w 2939143"/>
              <a:gd name="connsiteY4" fmla="*/ 2932807 h 3439886"/>
              <a:gd name="connsiteX5" fmla="*/ 107991 w 2939143"/>
              <a:gd name="connsiteY5" fmla="*/ 2813987 h 3439886"/>
              <a:gd name="connsiteX6" fmla="*/ 500742 w 2939143"/>
              <a:gd name="connsiteY6" fmla="*/ 1719943 h 3439886"/>
              <a:gd name="connsiteX7" fmla="*/ 107991 w 2939143"/>
              <a:gd name="connsiteY7" fmla="*/ 625900 h 3439886"/>
              <a:gd name="connsiteX8" fmla="*/ 0 w 2939143"/>
              <a:gd name="connsiteY8" fmla="*/ 507080 h 3439886"/>
              <a:gd name="connsiteX9" fmla="*/ 3017 w 2939143"/>
              <a:gd name="connsiteY9" fmla="*/ 503760 h 3439886"/>
              <a:gd name="connsiteX10" fmla="*/ 1219200 w 2939143"/>
              <a:gd name="connsiteY10" fmla="*/ 0 h 3439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39143" h="3439886">
                <a:moveTo>
                  <a:pt x="1219200" y="0"/>
                </a:moveTo>
                <a:cubicBezTo>
                  <a:pt x="2169098" y="0"/>
                  <a:pt x="2939143" y="770045"/>
                  <a:pt x="2939143" y="1719943"/>
                </a:cubicBezTo>
                <a:cubicBezTo>
                  <a:pt x="2939143" y="2669841"/>
                  <a:pt x="2169098" y="3439886"/>
                  <a:pt x="1219200" y="3439886"/>
                </a:cubicBezTo>
                <a:cubicBezTo>
                  <a:pt x="744251" y="3439886"/>
                  <a:pt x="314266" y="3247375"/>
                  <a:pt x="3017" y="2936126"/>
                </a:cubicBezTo>
                <a:lnTo>
                  <a:pt x="0" y="2932807"/>
                </a:lnTo>
                <a:lnTo>
                  <a:pt x="107991" y="2813987"/>
                </a:lnTo>
                <a:cubicBezTo>
                  <a:pt x="353351" y="2516679"/>
                  <a:pt x="500742" y="2135523"/>
                  <a:pt x="500742" y="1719943"/>
                </a:cubicBezTo>
                <a:cubicBezTo>
                  <a:pt x="500742" y="1304363"/>
                  <a:pt x="353351" y="923207"/>
                  <a:pt x="107991" y="625900"/>
                </a:cubicBezTo>
                <a:lnTo>
                  <a:pt x="0" y="507080"/>
                </a:lnTo>
                <a:lnTo>
                  <a:pt x="3017" y="503760"/>
                </a:lnTo>
                <a:cubicBezTo>
                  <a:pt x="314266" y="192511"/>
                  <a:pt x="744251" y="0"/>
                  <a:pt x="1219200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95000"/>
                </a:schemeClr>
              </a:gs>
            </a:gsLst>
            <a:lin ang="13500000" scaled="1"/>
            <a:tileRect/>
          </a:gradFill>
          <a:ln>
            <a:noFill/>
          </a:ln>
          <a:effectLst>
            <a:outerShdw blurRad="381000" dist="38100" dir="5400000" algn="ctr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/>
          </a:p>
        </p:txBody>
      </p:sp>
      <p:pic>
        <p:nvPicPr>
          <p:cNvPr id="12" name="Graphic 11" descr="Computer">
            <a:extLst>
              <a:ext uri="{FF2B5EF4-FFF2-40B4-BE49-F238E27FC236}">
                <a16:creationId xmlns:a16="http://schemas.microsoft.com/office/drawing/2014/main" id="{D4D90BAC-08F6-40EB-8A51-AEE343A770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72245" y="1657046"/>
            <a:ext cx="432000" cy="432000"/>
          </a:xfrm>
          <a:prstGeom prst="rect">
            <a:avLst/>
          </a:prstGeom>
        </p:spPr>
      </p:pic>
      <p:pic>
        <p:nvPicPr>
          <p:cNvPr id="14" name="Graphic 13" descr="Laptop">
            <a:extLst>
              <a:ext uri="{FF2B5EF4-FFF2-40B4-BE49-F238E27FC236}">
                <a16:creationId xmlns:a16="http://schemas.microsoft.com/office/drawing/2014/main" id="{6F448973-DBD4-483A-88E0-05A18AE7C6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072245" y="5308657"/>
            <a:ext cx="432000" cy="432000"/>
          </a:xfrm>
          <a:prstGeom prst="rect">
            <a:avLst/>
          </a:prstGeom>
        </p:spPr>
      </p:pic>
      <p:pic>
        <p:nvPicPr>
          <p:cNvPr id="16" name="Graphic 15" descr="Monitor">
            <a:extLst>
              <a:ext uri="{FF2B5EF4-FFF2-40B4-BE49-F238E27FC236}">
                <a16:creationId xmlns:a16="http://schemas.microsoft.com/office/drawing/2014/main" id="{083E2F55-CBF7-440A-8796-8CFE6ADF818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623870" y="1659770"/>
            <a:ext cx="432000" cy="432000"/>
          </a:xfrm>
          <a:prstGeom prst="rect">
            <a:avLst/>
          </a:prstGeom>
        </p:spPr>
      </p:pic>
      <p:pic>
        <p:nvPicPr>
          <p:cNvPr id="18" name="Graphic 17" descr="Smart Phone">
            <a:extLst>
              <a:ext uri="{FF2B5EF4-FFF2-40B4-BE49-F238E27FC236}">
                <a16:creationId xmlns:a16="http://schemas.microsoft.com/office/drawing/2014/main" id="{45F6194C-4B8A-4CED-AF44-9ED2EEF4643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623870" y="5308657"/>
            <a:ext cx="432000" cy="4320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1B8E95F-EBA7-43C0-86B6-F526BFE8D86C}"/>
              </a:ext>
            </a:extLst>
          </p:cNvPr>
          <p:cNvSpPr txBox="1"/>
          <p:nvPr/>
        </p:nvSpPr>
        <p:spPr>
          <a:xfrm>
            <a:off x="5704178" y="3109808"/>
            <a:ext cx="513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>
                    <a:lumMod val="95000"/>
                  </a:schemeClr>
                </a:solidFill>
                <a:latin typeface="Eurostile BQ" pitchFamily="50" charset="0"/>
              </a:rPr>
              <a:t>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0E74E55-48E8-4534-8A73-2B3EEF891879}"/>
              </a:ext>
            </a:extLst>
          </p:cNvPr>
          <p:cNvSpPr txBox="1"/>
          <p:nvPr/>
        </p:nvSpPr>
        <p:spPr>
          <a:xfrm>
            <a:off x="6217917" y="3401052"/>
            <a:ext cx="513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>
                    <a:lumMod val="95000"/>
                  </a:schemeClr>
                </a:solidFill>
                <a:latin typeface="Eurostile BQ" pitchFamily="50" charset="0"/>
              </a:rPr>
              <a:t>B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F583467-FE93-41C0-8BD2-F2CE90C174B7}"/>
              </a:ext>
            </a:extLst>
          </p:cNvPr>
          <p:cNvSpPr txBox="1"/>
          <p:nvPr/>
        </p:nvSpPr>
        <p:spPr>
          <a:xfrm>
            <a:off x="5858852" y="3905081"/>
            <a:ext cx="513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>
                    <a:lumMod val="65000"/>
                  </a:schemeClr>
                </a:solidFill>
                <a:latin typeface="Eurostile BQ" pitchFamily="50" charset="0"/>
              </a:rPr>
              <a:t>C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CCB138C-CDFB-42CC-B842-5959AA848360}"/>
              </a:ext>
            </a:extLst>
          </p:cNvPr>
          <p:cNvSpPr txBox="1"/>
          <p:nvPr/>
        </p:nvSpPr>
        <p:spPr>
          <a:xfrm>
            <a:off x="5466308" y="3585718"/>
            <a:ext cx="513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>
                    <a:lumMod val="95000"/>
                  </a:schemeClr>
                </a:solidFill>
                <a:latin typeface="Eurostile BQ" pitchFamily="50" charset="0"/>
              </a:rPr>
              <a:t>D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2C17138-03FC-4548-AF87-78006A0086D8}"/>
              </a:ext>
            </a:extLst>
          </p:cNvPr>
          <p:cNvGrpSpPr/>
          <p:nvPr/>
        </p:nvGrpSpPr>
        <p:grpSpPr>
          <a:xfrm>
            <a:off x="3751281" y="2244556"/>
            <a:ext cx="2656141" cy="748673"/>
            <a:chOff x="3751281" y="2244556"/>
            <a:chExt cx="2656141" cy="748673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22D5010-C2FB-4905-AC58-4B03592066FD}"/>
                </a:ext>
              </a:extLst>
            </p:cNvPr>
            <p:cNvSpPr txBox="1"/>
            <p:nvPr/>
          </p:nvSpPr>
          <p:spPr>
            <a:xfrm>
              <a:off x="3756097" y="2244556"/>
              <a:ext cx="16319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b="1" spc="300" dirty="0">
                  <a:solidFill>
                    <a:schemeClr val="bg1">
                      <a:lumMod val="95000"/>
                    </a:schemeClr>
                  </a:solidFill>
                  <a:latin typeface="Nexa Light" panose="02000000000000000000" pitchFamily="50" charset="0"/>
                </a:rPr>
                <a:t>HEADING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68EB129-F70F-4507-B06B-669D8C5E0F05}"/>
                </a:ext>
              </a:extLst>
            </p:cNvPr>
            <p:cNvSpPr txBox="1"/>
            <p:nvPr/>
          </p:nvSpPr>
          <p:spPr>
            <a:xfrm>
              <a:off x="3751281" y="2485398"/>
              <a:ext cx="2656141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900" spc="300" dirty="0">
                  <a:solidFill>
                    <a:schemeClr val="bg1">
                      <a:lumMod val="95000"/>
                    </a:schemeClr>
                  </a:solidFill>
                  <a:latin typeface="Nexa Light" panose="02000000000000000000" pitchFamily="50" charset="0"/>
                </a:rPr>
                <a:t>Add your text here. Subscribe to our channel to watch more such videos.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509823A-E572-41E0-8A80-09EA743221D7}"/>
              </a:ext>
            </a:extLst>
          </p:cNvPr>
          <p:cNvGrpSpPr/>
          <p:nvPr/>
        </p:nvGrpSpPr>
        <p:grpSpPr>
          <a:xfrm>
            <a:off x="6629461" y="2416754"/>
            <a:ext cx="2081035" cy="748673"/>
            <a:chOff x="3751281" y="2244556"/>
            <a:chExt cx="2656141" cy="748673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F20B7E5-5010-47B6-B77E-1E66CCBF66AE}"/>
                </a:ext>
              </a:extLst>
            </p:cNvPr>
            <p:cNvSpPr txBox="1"/>
            <p:nvPr/>
          </p:nvSpPr>
          <p:spPr>
            <a:xfrm>
              <a:off x="3756097" y="2244556"/>
              <a:ext cx="16319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b="1" spc="300" dirty="0">
                  <a:solidFill>
                    <a:schemeClr val="bg1">
                      <a:lumMod val="95000"/>
                    </a:schemeClr>
                  </a:solidFill>
                  <a:latin typeface="Nexa Light" panose="02000000000000000000" pitchFamily="50" charset="0"/>
                </a:rPr>
                <a:t>HEADING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99D4C04-E558-4CC6-A03D-D41AF44B9C58}"/>
                </a:ext>
              </a:extLst>
            </p:cNvPr>
            <p:cNvSpPr txBox="1"/>
            <p:nvPr/>
          </p:nvSpPr>
          <p:spPr>
            <a:xfrm>
              <a:off x="3751281" y="2485398"/>
              <a:ext cx="2656141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900" spc="300" dirty="0">
                  <a:solidFill>
                    <a:schemeClr val="bg1">
                      <a:lumMod val="95000"/>
                    </a:schemeClr>
                  </a:solidFill>
                  <a:latin typeface="Nexa Light" panose="02000000000000000000" pitchFamily="50" charset="0"/>
                </a:rPr>
                <a:t>Add your text here. Subscribe to our channel to watch more such videos.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12821A6-7B71-4107-BB26-D3255760022E}"/>
              </a:ext>
            </a:extLst>
          </p:cNvPr>
          <p:cNvGrpSpPr/>
          <p:nvPr/>
        </p:nvGrpSpPr>
        <p:grpSpPr>
          <a:xfrm>
            <a:off x="3873808" y="4263745"/>
            <a:ext cx="1830370" cy="748672"/>
            <a:chOff x="3751281" y="2244557"/>
            <a:chExt cx="2656141" cy="748672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71B383B-0125-43A0-B066-40DE82707BE7}"/>
                </a:ext>
              </a:extLst>
            </p:cNvPr>
            <p:cNvSpPr txBox="1"/>
            <p:nvPr/>
          </p:nvSpPr>
          <p:spPr>
            <a:xfrm>
              <a:off x="3756097" y="2244557"/>
              <a:ext cx="189554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b="1" spc="300" dirty="0">
                  <a:solidFill>
                    <a:schemeClr val="bg1">
                      <a:lumMod val="95000"/>
                    </a:schemeClr>
                  </a:solidFill>
                  <a:latin typeface="Nexa Light" panose="02000000000000000000" pitchFamily="50" charset="0"/>
                </a:rPr>
                <a:t>HEADING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E619331-FB39-43F8-8040-A8745A6DEBFE}"/>
                </a:ext>
              </a:extLst>
            </p:cNvPr>
            <p:cNvSpPr txBox="1"/>
            <p:nvPr/>
          </p:nvSpPr>
          <p:spPr>
            <a:xfrm>
              <a:off x="3751281" y="2485398"/>
              <a:ext cx="2656141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900" spc="300" dirty="0">
                  <a:solidFill>
                    <a:schemeClr val="bg1">
                      <a:lumMod val="95000"/>
                    </a:schemeClr>
                  </a:solidFill>
                  <a:latin typeface="Nexa Light" panose="02000000000000000000" pitchFamily="50" charset="0"/>
                </a:rPr>
                <a:t>Add your text here. Subscribe to our channel to watch more such videos.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4A4D1E9-60A9-4B5E-9AB8-25ACB418E9A8}"/>
              </a:ext>
            </a:extLst>
          </p:cNvPr>
          <p:cNvGrpSpPr/>
          <p:nvPr/>
        </p:nvGrpSpPr>
        <p:grpSpPr>
          <a:xfrm>
            <a:off x="6185550" y="4402627"/>
            <a:ext cx="2173956" cy="1025672"/>
            <a:chOff x="3751281" y="2244556"/>
            <a:chExt cx="2656141" cy="1025672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28DA3EF-4646-45E9-915A-4F85AE641B39}"/>
                </a:ext>
              </a:extLst>
            </p:cNvPr>
            <p:cNvSpPr txBox="1"/>
            <p:nvPr/>
          </p:nvSpPr>
          <p:spPr>
            <a:xfrm>
              <a:off x="3756097" y="2244556"/>
              <a:ext cx="16319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b="1" spc="300" dirty="0">
                  <a:solidFill>
                    <a:schemeClr val="bg1">
                      <a:lumMod val="50000"/>
                    </a:schemeClr>
                  </a:solidFill>
                  <a:latin typeface="Nexa Light" panose="02000000000000000000" pitchFamily="50" charset="0"/>
                </a:rPr>
                <a:t>HEADING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88F1793-CEF8-4EC9-B1CB-0EBDF628459A}"/>
                </a:ext>
              </a:extLst>
            </p:cNvPr>
            <p:cNvSpPr txBox="1"/>
            <p:nvPr/>
          </p:nvSpPr>
          <p:spPr>
            <a:xfrm>
              <a:off x="3751281" y="2485398"/>
              <a:ext cx="2656141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900" spc="300" dirty="0">
                  <a:solidFill>
                    <a:schemeClr val="bg1">
                      <a:lumMod val="50000"/>
                    </a:schemeClr>
                  </a:solidFill>
                  <a:latin typeface="Nexa Light" panose="02000000000000000000" pitchFamily="50" charset="0"/>
                </a:rPr>
                <a:t>Add your text here. Subscribe to our channel to watch more such videos.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63005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100000">
              <a:schemeClr val="accent1">
                <a:lumMod val="40000"/>
                <a:lumOff val="6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B0263D49-EDE5-4343-BB2A-0019F46D667D}"/>
              </a:ext>
            </a:extLst>
          </p:cNvPr>
          <p:cNvSpPr/>
          <p:nvPr/>
        </p:nvSpPr>
        <p:spPr>
          <a:xfrm>
            <a:off x="6115722" y="1248227"/>
            <a:ext cx="2415577" cy="2827120"/>
          </a:xfrm>
          <a:custGeom>
            <a:avLst/>
            <a:gdLst>
              <a:gd name="connsiteX0" fmla="*/ 1219200 w 2939143"/>
              <a:gd name="connsiteY0" fmla="*/ 0 h 3439886"/>
              <a:gd name="connsiteX1" fmla="*/ 2939143 w 2939143"/>
              <a:gd name="connsiteY1" fmla="*/ 1719943 h 3439886"/>
              <a:gd name="connsiteX2" fmla="*/ 1219200 w 2939143"/>
              <a:gd name="connsiteY2" fmla="*/ 3439886 h 3439886"/>
              <a:gd name="connsiteX3" fmla="*/ 3017 w 2939143"/>
              <a:gd name="connsiteY3" fmla="*/ 2936126 h 3439886"/>
              <a:gd name="connsiteX4" fmla="*/ 0 w 2939143"/>
              <a:gd name="connsiteY4" fmla="*/ 2932807 h 3439886"/>
              <a:gd name="connsiteX5" fmla="*/ 107991 w 2939143"/>
              <a:gd name="connsiteY5" fmla="*/ 2813987 h 3439886"/>
              <a:gd name="connsiteX6" fmla="*/ 500742 w 2939143"/>
              <a:gd name="connsiteY6" fmla="*/ 1719943 h 3439886"/>
              <a:gd name="connsiteX7" fmla="*/ 107991 w 2939143"/>
              <a:gd name="connsiteY7" fmla="*/ 625900 h 3439886"/>
              <a:gd name="connsiteX8" fmla="*/ 0 w 2939143"/>
              <a:gd name="connsiteY8" fmla="*/ 507080 h 3439886"/>
              <a:gd name="connsiteX9" fmla="*/ 3017 w 2939143"/>
              <a:gd name="connsiteY9" fmla="*/ 503760 h 3439886"/>
              <a:gd name="connsiteX10" fmla="*/ 1219200 w 2939143"/>
              <a:gd name="connsiteY10" fmla="*/ 0 h 3439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39143" h="3439886">
                <a:moveTo>
                  <a:pt x="1219200" y="0"/>
                </a:moveTo>
                <a:cubicBezTo>
                  <a:pt x="2169098" y="0"/>
                  <a:pt x="2939143" y="770045"/>
                  <a:pt x="2939143" y="1719943"/>
                </a:cubicBezTo>
                <a:cubicBezTo>
                  <a:pt x="2939143" y="2669841"/>
                  <a:pt x="2169098" y="3439886"/>
                  <a:pt x="1219200" y="3439886"/>
                </a:cubicBezTo>
                <a:cubicBezTo>
                  <a:pt x="744251" y="3439886"/>
                  <a:pt x="314266" y="3247375"/>
                  <a:pt x="3017" y="2936126"/>
                </a:cubicBezTo>
                <a:lnTo>
                  <a:pt x="0" y="2932807"/>
                </a:lnTo>
                <a:lnTo>
                  <a:pt x="107991" y="2813987"/>
                </a:lnTo>
                <a:cubicBezTo>
                  <a:pt x="353351" y="2516679"/>
                  <a:pt x="500742" y="2135523"/>
                  <a:pt x="500742" y="1719943"/>
                </a:cubicBezTo>
                <a:cubicBezTo>
                  <a:pt x="500742" y="1304363"/>
                  <a:pt x="353351" y="923207"/>
                  <a:pt x="107991" y="625900"/>
                </a:cubicBezTo>
                <a:lnTo>
                  <a:pt x="0" y="507080"/>
                </a:lnTo>
                <a:lnTo>
                  <a:pt x="3017" y="503760"/>
                </a:lnTo>
                <a:cubicBezTo>
                  <a:pt x="314266" y="192511"/>
                  <a:pt x="744251" y="0"/>
                  <a:pt x="1219200" y="0"/>
                </a:cubicBezTo>
                <a:close/>
              </a:path>
            </a:pathLst>
          </a:custGeom>
          <a:gradFill flip="none" rotWithShape="1">
            <a:gsLst>
              <a:gs pos="0">
                <a:srgbClr val="19A7D9"/>
              </a:gs>
              <a:gs pos="100000">
                <a:srgbClr val="4FC2EB"/>
              </a:gs>
            </a:gsLst>
            <a:lin ang="13500000" scaled="1"/>
            <a:tileRect/>
          </a:gradFill>
          <a:ln>
            <a:noFill/>
          </a:ln>
          <a:effectLst>
            <a:outerShdw blurRad="381000" dist="38100" dir="5400000" algn="ctr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24B07C0-A20C-4C1D-994A-837A4A3F1D51}"/>
              </a:ext>
            </a:extLst>
          </p:cNvPr>
          <p:cNvSpPr/>
          <p:nvPr/>
        </p:nvSpPr>
        <p:spPr>
          <a:xfrm rot="16200000">
            <a:off x="3866473" y="1042456"/>
            <a:ext cx="2415577" cy="2827121"/>
          </a:xfrm>
          <a:custGeom>
            <a:avLst/>
            <a:gdLst>
              <a:gd name="connsiteX0" fmla="*/ 1219200 w 2939143"/>
              <a:gd name="connsiteY0" fmla="*/ 0 h 3439886"/>
              <a:gd name="connsiteX1" fmla="*/ 2939143 w 2939143"/>
              <a:gd name="connsiteY1" fmla="*/ 1719943 h 3439886"/>
              <a:gd name="connsiteX2" fmla="*/ 1219200 w 2939143"/>
              <a:gd name="connsiteY2" fmla="*/ 3439886 h 3439886"/>
              <a:gd name="connsiteX3" fmla="*/ 3017 w 2939143"/>
              <a:gd name="connsiteY3" fmla="*/ 2936126 h 3439886"/>
              <a:gd name="connsiteX4" fmla="*/ 0 w 2939143"/>
              <a:gd name="connsiteY4" fmla="*/ 2932807 h 3439886"/>
              <a:gd name="connsiteX5" fmla="*/ 107991 w 2939143"/>
              <a:gd name="connsiteY5" fmla="*/ 2813987 h 3439886"/>
              <a:gd name="connsiteX6" fmla="*/ 500742 w 2939143"/>
              <a:gd name="connsiteY6" fmla="*/ 1719943 h 3439886"/>
              <a:gd name="connsiteX7" fmla="*/ 107991 w 2939143"/>
              <a:gd name="connsiteY7" fmla="*/ 625900 h 3439886"/>
              <a:gd name="connsiteX8" fmla="*/ 0 w 2939143"/>
              <a:gd name="connsiteY8" fmla="*/ 507080 h 3439886"/>
              <a:gd name="connsiteX9" fmla="*/ 3017 w 2939143"/>
              <a:gd name="connsiteY9" fmla="*/ 503760 h 3439886"/>
              <a:gd name="connsiteX10" fmla="*/ 1219200 w 2939143"/>
              <a:gd name="connsiteY10" fmla="*/ 0 h 3439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39143" h="3439886">
                <a:moveTo>
                  <a:pt x="1219200" y="0"/>
                </a:moveTo>
                <a:cubicBezTo>
                  <a:pt x="2169098" y="0"/>
                  <a:pt x="2939143" y="770045"/>
                  <a:pt x="2939143" y="1719943"/>
                </a:cubicBezTo>
                <a:cubicBezTo>
                  <a:pt x="2939143" y="2669841"/>
                  <a:pt x="2169098" y="3439886"/>
                  <a:pt x="1219200" y="3439886"/>
                </a:cubicBezTo>
                <a:cubicBezTo>
                  <a:pt x="744251" y="3439886"/>
                  <a:pt x="314266" y="3247375"/>
                  <a:pt x="3017" y="2936126"/>
                </a:cubicBezTo>
                <a:lnTo>
                  <a:pt x="0" y="2932807"/>
                </a:lnTo>
                <a:lnTo>
                  <a:pt x="107991" y="2813987"/>
                </a:lnTo>
                <a:cubicBezTo>
                  <a:pt x="353351" y="2516679"/>
                  <a:pt x="500742" y="2135523"/>
                  <a:pt x="500742" y="1719943"/>
                </a:cubicBezTo>
                <a:cubicBezTo>
                  <a:pt x="500742" y="1304363"/>
                  <a:pt x="353351" y="923207"/>
                  <a:pt x="107991" y="625900"/>
                </a:cubicBezTo>
                <a:lnTo>
                  <a:pt x="0" y="507080"/>
                </a:lnTo>
                <a:lnTo>
                  <a:pt x="3017" y="503760"/>
                </a:lnTo>
                <a:cubicBezTo>
                  <a:pt x="314266" y="192511"/>
                  <a:pt x="744251" y="0"/>
                  <a:pt x="1219200" y="0"/>
                </a:cubicBezTo>
                <a:close/>
              </a:path>
            </a:pathLst>
          </a:custGeom>
          <a:gradFill flip="none" rotWithShape="1">
            <a:gsLst>
              <a:gs pos="0">
                <a:srgbClr val="1487B0"/>
              </a:gs>
              <a:gs pos="100000">
                <a:srgbClr val="51A1E9"/>
              </a:gs>
            </a:gsLst>
            <a:lin ang="13500000" scaled="1"/>
            <a:tileRect/>
          </a:gradFill>
          <a:ln>
            <a:noFill/>
          </a:ln>
          <a:effectLst>
            <a:outerShdw blurRad="381000" dist="38100" dir="5400000" algn="ctr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10ABAB6-DE86-4BCD-A4D9-3A5F2650A115}"/>
              </a:ext>
            </a:extLst>
          </p:cNvPr>
          <p:cNvSpPr/>
          <p:nvPr/>
        </p:nvSpPr>
        <p:spPr>
          <a:xfrm rot="10800000">
            <a:off x="3660701" y="3314493"/>
            <a:ext cx="2415577" cy="2827120"/>
          </a:xfrm>
          <a:custGeom>
            <a:avLst/>
            <a:gdLst>
              <a:gd name="connsiteX0" fmla="*/ 1219200 w 2939143"/>
              <a:gd name="connsiteY0" fmla="*/ 0 h 3439886"/>
              <a:gd name="connsiteX1" fmla="*/ 2939143 w 2939143"/>
              <a:gd name="connsiteY1" fmla="*/ 1719943 h 3439886"/>
              <a:gd name="connsiteX2" fmla="*/ 1219200 w 2939143"/>
              <a:gd name="connsiteY2" fmla="*/ 3439886 h 3439886"/>
              <a:gd name="connsiteX3" fmla="*/ 3017 w 2939143"/>
              <a:gd name="connsiteY3" fmla="*/ 2936126 h 3439886"/>
              <a:gd name="connsiteX4" fmla="*/ 0 w 2939143"/>
              <a:gd name="connsiteY4" fmla="*/ 2932807 h 3439886"/>
              <a:gd name="connsiteX5" fmla="*/ 107991 w 2939143"/>
              <a:gd name="connsiteY5" fmla="*/ 2813987 h 3439886"/>
              <a:gd name="connsiteX6" fmla="*/ 500742 w 2939143"/>
              <a:gd name="connsiteY6" fmla="*/ 1719943 h 3439886"/>
              <a:gd name="connsiteX7" fmla="*/ 107991 w 2939143"/>
              <a:gd name="connsiteY7" fmla="*/ 625900 h 3439886"/>
              <a:gd name="connsiteX8" fmla="*/ 0 w 2939143"/>
              <a:gd name="connsiteY8" fmla="*/ 507080 h 3439886"/>
              <a:gd name="connsiteX9" fmla="*/ 3017 w 2939143"/>
              <a:gd name="connsiteY9" fmla="*/ 503760 h 3439886"/>
              <a:gd name="connsiteX10" fmla="*/ 1219200 w 2939143"/>
              <a:gd name="connsiteY10" fmla="*/ 0 h 3439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39143" h="3439886">
                <a:moveTo>
                  <a:pt x="1219200" y="0"/>
                </a:moveTo>
                <a:cubicBezTo>
                  <a:pt x="2169098" y="0"/>
                  <a:pt x="2939143" y="770045"/>
                  <a:pt x="2939143" y="1719943"/>
                </a:cubicBezTo>
                <a:cubicBezTo>
                  <a:pt x="2939143" y="2669841"/>
                  <a:pt x="2169098" y="3439886"/>
                  <a:pt x="1219200" y="3439886"/>
                </a:cubicBezTo>
                <a:cubicBezTo>
                  <a:pt x="744251" y="3439886"/>
                  <a:pt x="314266" y="3247375"/>
                  <a:pt x="3017" y="2936126"/>
                </a:cubicBezTo>
                <a:lnTo>
                  <a:pt x="0" y="2932807"/>
                </a:lnTo>
                <a:lnTo>
                  <a:pt x="107991" y="2813987"/>
                </a:lnTo>
                <a:cubicBezTo>
                  <a:pt x="353351" y="2516679"/>
                  <a:pt x="500742" y="2135523"/>
                  <a:pt x="500742" y="1719943"/>
                </a:cubicBezTo>
                <a:cubicBezTo>
                  <a:pt x="500742" y="1304363"/>
                  <a:pt x="353351" y="923207"/>
                  <a:pt x="107991" y="625900"/>
                </a:cubicBezTo>
                <a:lnTo>
                  <a:pt x="0" y="507080"/>
                </a:lnTo>
                <a:lnTo>
                  <a:pt x="3017" y="503760"/>
                </a:lnTo>
                <a:cubicBezTo>
                  <a:pt x="314266" y="192511"/>
                  <a:pt x="744251" y="0"/>
                  <a:pt x="1219200" y="0"/>
                </a:cubicBezTo>
                <a:close/>
              </a:path>
            </a:pathLst>
          </a:custGeom>
          <a:gradFill flip="none" rotWithShape="1">
            <a:gsLst>
              <a:gs pos="0">
                <a:srgbClr val="14275C"/>
              </a:gs>
              <a:gs pos="100000">
                <a:srgbClr val="1E58AE"/>
              </a:gs>
            </a:gsLst>
            <a:lin ang="13500000" scaled="1"/>
            <a:tileRect/>
          </a:gradFill>
          <a:ln>
            <a:noFill/>
          </a:ln>
          <a:effectLst>
            <a:outerShdw blurRad="381000" dist="38100" dir="5400000" algn="ctr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1C15AC2-F5FC-4B81-B759-2EC8B9FF18A1}"/>
              </a:ext>
            </a:extLst>
          </p:cNvPr>
          <p:cNvSpPr/>
          <p:nvPr/>
        </p:nvSpPr>
        <p:spPr>
          <a:xfrm rot="5400000">
            <a:off x="5909950" y="3520264"/>
            <a:ext cx="2415577" cy="2827121"/>
          </a:xfrm>
          <a:custGeom>
            <a:avLst/>
            <a:gdLst>
              <a:gd name="connsiteX0" fmla="*/ 1219200 w 2939143"/>
              <a:gd name="connsiteY0" fmla="*/ 0 h 3439886"/>
              <a:gd name="connsiteX1" fmla="*/ 2939143 w 2939143"/>
              <a:gd name="connsiteY1" fmla="*/ 1719943 h 3439886"/>
              <a:gd name="connsiteX2" fmla="*/ 1219200 w 2939143"/>
              <a:gd name="connsiteY2" fmla="*/ 3439886 h 3439886"/>
              <a:gd name="connsiteX3" fmla="*/ 3017 w 2939143"/>
              <a:gd name="connsiteY3" fmla="*/ 2936126 h 3439886"/>
              <a:gd name="connsiteX4" fmla="*/ 0 w 2939143"/>
              <a:gd name="connsiteY4" fmla="*/ 2932807 h 3439886"/>
              <a:gd name="connsiteX5" fmla="*/ 107991 w 2939143"/>
              <a:gd name="connsiteY5" fmla="*/ 2813987 h 3439886"/>
              <a:gd name="connsiteX6" fmla="*/ 500742 w 2939143"/>
              <a:gd name="connsiteY6" fmla="*/ 1719943 h 3439886"/>
              <a:gd name="connsiteX7" fmla="*/ 107991 w 2939143"/>
              <a:gd name="connsiteY7" fmla="*/ 625900 h 3439886"/>
              <a:gd name="connsiteX8" fmla="*/ 0 w 2939143"/>
              <a:gd name="connsiteY8" fmla="*/ 507080 h 3439886"/>
              <a:gd name="connsiteX9" fmla="*/ 3017 w 2939143"/>
              <a:gd name="connsiteY9" fmla="*/ 503760 h 3439886"/>
              <a:gd name="connsiteX10" fmla="*/ 1219200 w 2939143"/>
              <a:gd name="connsiteY10" fmla="*/ 0 h 3439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39143" h="3439886">
                <a:moveTo>
                  <a:pt x="1219200" y="0"/>
                </a:moveTo>
                <a:cubicBezTo>
                  <a:pt x="2169098" y="0"/>
                  <a:pt x="2939143" y="770045"/>
                  <a:pt x="2939143" y="1719943"/>
                </a:cubicBezTo>
                <a:cubicBezTo>
                  <a:pt x="2939143" y="2669841"/>
                  <a:pt x="2169098" y="3439886"/>
                  <a:pt x="1219200" y="3439886"/>
                </a:cubicBezTo>
                <a:cubicBezTo>
                  <a:pt x="744251" y="3439886"/>
                  <a:pt x="314266" y="3247375"/>
                  <a:pt x="3017" y="2936126"/>
                </a:cubicBezTo>
                <a:lnTo>
                  <a:pt x="0" y="2932807"/>
                </a:lnTo>
                <a:lnTo>
                  <a:pt x="107991" y="2813987"/>
                </a:lnTo>
                <a:cubicBezTo>
                  <a:pt x="353351" y="2516679"/>
                  <a:pt x="500742" y="2135523"/>
                  <a:pt x="500742" y="1719943"/>
                </a:cubicBezTo>
                <a:cubicBezTo>
                  <a:pt x="500742" y="1304363"/>
                  <a:pt x="353351" y="923207"/>
                  <a:pt x="107991" y="625900"/>
                </a:cubicBezTo>
                <a:lnTo>
                  <a:pt x="0" y="507080"/>
                </a:lnTo>
                <a:lnTo>
                  <a:pt x="3017" y="503760"/>
                </a:lnTo>
                <a:cubicBezTo>
                  <a:pt x="314266" y="192511"/>
                  <a:pt x="744251" y="0"/>
                  <a:pt x="1219200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95000"/>
                </a:schemeClr>
              </a:gs>
            </a:gsLst>
            <a:lin ang="13500000" scaled="1"/>
            <a:tileRect/>
          </a:gradFill>
          <a:ln>
            <a:noFill/>
          </a:ln>
          <a:effectLst>
            <a:outerShdw blurRad="381000" dist="38100" dir="5400000" algn="ctr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2" name="Graphic 11" descr="Computer">
            <a:extLst>
              <a:ext uri="{FF2B5EF4-FFF2-40B4-BE49-F238E27FC236}">
                <a16:creationId xmlns:a16="http://schemas.microsoft.com/office/drawing/2014/main" id="{D4D90BAC-08F6-40EB-8A51-AEE343A770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72245" y="1657046"/>
            <a:ext cx="432000" cy="432000"/>
          </a:xfrm>
          <a:prstGeom prst="rect">
            <a:avLst/>
          </a:prstGeom>
        </p:spPr>
      </p:pic>
      <p:pic>
        <p:nvPicPr>
          <p:cNvPr id="14" name="Graphic 13" descr="Laptop">
            <a:extLst>
              <a:ext uri="{FF2B5EF4-FFF2-40B4-BE49-F238E27FC236}">
                <a16:creationId xmlns:a16="http://schemas.microsoft.com/office/drawing/2014/main" id="{6F448973-DBD4-483A-88E0-05A18AE7C6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72245" y="5308657"/>
            <a:ext cx="432000" cy="432000"/>
          </a:xfrm>
          <a:prstGeom prst="rect">
            <a:avLst/>
          </a:prstGeom>
        </p:spPr>
      </p:pic>
      <p:pic>
        <p:nvPicPr>
          <p:cNvPr id="16" name="Graphic 15" descr="Monitor">
            <a:extLst>
              <a:ext uri="{FF2B5EF4-FFF2-40B4-BE49-F238E27FC236}">
                <a16:creationId xmlns:a16="http://schemas.microsoft.com/office/drawing/2014/main" id="{083E2F55-CBF7-440A-8796-8CFE6ADF818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623870" y="1659770"/>
            <a:ext cx="432000" cy="432000"/>
          </a:xfrm>
          <a:prstGeom prst="rect">
            <a:avLst/>
          </a:prstGeom>
        </p:spPr>
      </p:pic>
      <p:pic>
        <p:nvPicPr>
          <p:cNvPr id="18" name="Graphic 17" descr="Smart Phone">
            <a:extLst>
              <a:ext uri="{FF2B5EF4-FFF2-40B4-BE49-F238E27FC236}">
                <a16:creationId xmlns:a16="http://schemas.microsoft.com/office/drawing/2014/main" id="{45F6194C-4B8A-4CED-AF44-9ED2EEF4643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623870" y="5308657"/>
            <a:ext cx="432000" cy="4320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1B8E95F-EBA7-43C0-86B6-F526BFE8D86C}"/>
              </a:ext>
            </a:extLst>
          </p:cNvPr>
          <p:cNvSpPr txBox="1"/>
          <p:nvPr/>
        </p:nvSpPr>
        <p:spPr>
          <a:xfrm>
            <a:off x="5704178" y="3109808"/>
            <a:ext cx="513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Eurostile BQ" pitchFamily="50" charset="0"/>
                <a:ea typeface="+mn-ea"/>
                <a:cs typeface="+mn-cs"/>
              </a:rPr>
              <a:t>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0E74E55-48E8-4534-8A73-2B3EEF891879}"/>
              </a:ext>
            </a:extLst>
          </p:cNvPr>
          <p:cNvSpPr txBox="1"/>
          <p:nvPr/>
        </p:nvSpPr>
        <p:spPr>
          <a:xfrm>
            <a:off x="6217917" y="3401052"/>
            <a:ext cx="513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Eurostile BQ" pitchFamily="50" charset="0"/>
                <a:ea typeface="+mn-ea"/>
                <a:cs typeface="+mn-cs"/>
              </a:rPr>
              <a:t>B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F583467-FE93-41C0-8BD2-F2CE90C174B7}"/>
              </a:ext>
            </a:extLst>
          </p:cNvPr>
          <p:cNvSpPr txBox="1"/>
          <p:nvPr/>
        </p:nvSpPr>
        <p:spPr>
          <a:xfrm>
            <a:off x="5858852" y="3905081"/>
            <a:ext cx="513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Eurostile BQ" pitchFamily="50" charset="0"/>
                <a:ea typeface="+mn-ea"/>
                <a:cs typeface="+mn-cs"/>
              </a:rPr>
              <a:t>C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CCB138C-CDFB-42CC-B842-5959AA848360}"/>
              </a:ext>
            </a:extLst>
          </p:cNvPr>
          <p:cNvSpPr txBox="1"/>
          <p:nvPr/>
        </p:nvSpPr>
        <p:spPr>
          <a:xfrm>
            <a:off x="5466308" y="3585718"/>
            <a:ext cx="513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Eurostile BQ" pitchFamily="50" charset="0"/>
                <a:ea typeface="+mn-ea"/>
                <a:cs typeface="+mn-cs"/>
              </a:rPr>
              <a:t>D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2C17138-03FC-4548-AF87-78006A0086D8}"/>
              </a:ext>
            </a:extLst>
          </p:cNvPr>
          <p:cNvGrpSpPr/>
          <p:nvPr/>
        </p:nvGrpSpPr>
        <p:grpSpPr>
          <a:xfrm>
            <a:off x="3751281" y="2244556"/>
            <a:ext cx="2656141" cy="748673"/>
            <a:chOff x="3751281" y="2244556"/>
            <a:chExt cx="2656141" cy="748673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22D5010-C2FB-4905-AC58-4B03592066FD}"/>
                </a:ext>
              </a:extLst>
            </p:cNvPr>
            <p:cNvSpPr txBox="1"/>
            <p:nvPr/>
          </p:nvSpPr>
          <p:spPr>
            <a:xfrm>
              <a:off x="3756097" y="2244556"/>
              <a:ext cx="16319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200" b="1" i="0" u="none" strike="noStrike" kern="1200" cap="none" spc="300" normalizeH="0" baseline="0" noProof="0" dirty="0">
                  <a:ln>
                    <a:noFill/>
                  </a:ln>
                  <a:solidFill>
                    <a:prstClr val="white">
                      <a:lumMod val="95000"/>
                    </a:prstClr>
                  </a:solidFill>
                  <a:effectLst/>
                  <a:uLnTx/>
                  <a:uFillTx/>
                  <a:latin typeface="Nexa Light" panose="02000000000000000000" pitchFamily="50" charset="0"/>
                  <a:ea typeface="+mn-ea"/>
                  <a:cs typeface="+mn-cs"/>
                </a:rPr>
                <a:t>HEADING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68EB129-F70F-4507-B06B-669D8C5E0F05}"/>
                </a:ext>
              </a:extLst>
            </p:cNvPr>
            <p:cNvSpPr txBox="1"/>
            <p:nvPr/>
          </p:nvSpPr>
          <p:spPr>
            <a:xfrm>
              <a:off x="3751281" y="2485398"/>
              <a:ext cx="2656141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900" b="0" i="0" u="none" strike="noStrike" kern="1200" cap="none" spc="300" normalizeH="0" baseline="0" noProof="0" dirty="0">
                  <a:ln>
                    <a:noFill/>
                  </a:ln>
                  <a:solidFill>
                    <a:prstClr val="white">
                      <a:lumMod val="95000"/>
                    </a:prstClr>
                  </a:solidFill>
                  <a:effectLst/>
                  <a:uLnTx/>
                  <a:uFillTx/>
                  <a:latin typeface="Nexa Light" panose="02000000000000000000" pitchFamily="50" charset="0"/>
                  <a:ea typeface="+mn-ea"/>
                  <a:cs typeface="+mn-cs"/>
                </a:rPr>
                <a:t>Add your text here. Subscribe to our channel to watch more such videos.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509823A-E572-41E0-8A80-09EA743221D7}"/>
              </a:ext>
            </a:extLst>
          </p:cNvPr>
          <p:cNvGrpSpPr/>
          <p:nvPr/>
        </p:nvGrpSpPr>
        <p:grpSpPr>
          <a:xfrm>
            <a:off x="6629461" y="2416754"/>
            <a:ext cx="2081035" cy="748673"/>
            <a:chOff x="3751281" y="2244556"/>
            <a:chExt cx="2656141" cy="748673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F20B7E5-5010-47B6-B77E-1E66CCBF66AE}"/>
                </a:ext>
              </a:extLst>
            </p:cNvPr>
            <p:cNvSpPr txBox="1"/>
            <p:nvPr/>
          </p:nvSpPr>
          <p:spPr>
            <a:xfrm>
              <a:off x="3756097" y="2244556"/>
              <a:ext cx="16319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200" b="1" i="0" u="none" strike="noStrike" kern="1200" cap="none" spc="300" normalizeH="0" baseline="0" noProof="0" dirty="0">
                  <a:ln>
                    <a:noFill/>
                  </a:ln>
                  <a:solidFill>
                    <a:prstClr val="white">
                      <a:lumMod val="95000"/>
                    </a:prstClr>
                  </a:solidFill>
                  <a:effectLst/>
                  <a:uLnTx/>
                  <a:uFillTx/>
                  <a:latin typeface="Nexa Light" panose="02000000000000000000" pitchFamily="50" charset="0"/>
                  <a:ea typeface="+mn-ea"/>
                  <a:cs typeface="+mn-cs"/>
                </a:rPr>
                <a:t>HEADING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99D4C04-E558-4CC6-A03D-D41AF44B9C58}"/>
                </a:ext>
              </a:extLst>
            </p:cNvPr>
            <p:cNvSpPr txBox="1"/>
            <p:nvPr/>
          </p:nvSpPr>
          <p:spPr>
            <a:xfrm>
              <a:off x="3751281" y="2485398"/>
              <a:ext cx="2656141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900" b="0" i="0" u="none" strike="noStrike" kern="1200" cap="none" spc="300" normalizeH="0" baseline="0" noProof="0" dirty="0">
                  <a:ln>
                    <a:noFill/>
                  </a:ln>
                  <a:solidFill>
                    <a:prstClr val="white">
                      <a:lumMod val="95000"/>
                    </a:prstClr>
                  </a:solidFill>
                  <a:effectLst/>
                  <a:uLnTx/>
                  <a:uFillTx/>
                  <a:latin typeface="Nexa Light" panose="02000000000000000000" pitchFamily="50" charset="0"/>
                  <a:ea typeface="+mn-ea"/>
                  <a:cs typeface="+mn-cs"/>
                </a:rPr>
                <a:t>Add your text here. Subscribe to our channel to watch more such videos.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12821A6-7B71-4107-BB26-D3255760022E}"/>
              </a:ext>
            </a:extLst>
          </p:cNvPr>
          <p:cNvGrpSpPr/>
          <p:nvPr/>
        </p:nvGrpSpPr>
        <p:grpSpPr>
          <a:xfrm>
            <a:off x="3873808" y="4263745"/>
            <a:ext cx="1830370" cy="748672"/>
            <a:chOff x="3751281" y="2244557"/>
            <a:chExt cx="2656141" cy="748672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71B383B-0125-43A0-B066-40DE82707BE7}"/>
                </a:ext>
              </a:extLst>
            </p:cNvPr>
            <p:cNvSpPr txBox="1"/>
            <p:nvPr/>
          </p:nvSpPr>
          <p:spPr>
            <a:xfrm>
              <a:off x="3756097" y="2244557"/>
              <a:ext cx="189554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200" b="1" i="0" u="none" strike="noStrike" kern="1200" cap="none" spc="300" normalizeH="0" baseline="0" noProof="0" dirty="0">
                  <a:ln>
                    <a:noFill/>
                  </a:ln>
                  <a:solidFill>
                    <a:prstClr val="white">
                      <a:lumMod val="95000"/>
                    </a:prstClr>
                  </a:solidFill>
                  <a:effectLst/>
                  <a:uLnTx/>
                  <a:uFillTx/>
                  <a:latin typeface="Nexa Light" panose="02000000000000000000" pitchFamily="50" charset="0"/>
                  <a:ea typeface="+mn-ea"/>
                  <a:cs typeface="+mn-cs"/>
                </a:rPr>
                <a:t>HEADING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E619331-FB39-43F8-8040-A8745A6DEBFE}"/>
                </a:ext>
              </a:extLst>
            </p:cNvPr>
            <p:cNvSpPr txBox="1"/>
            <p:nvPr/>
          </p:nvSpPr>
          <p:spPr>
            <a:xfrm>
              <a:off x="3751281" y="2485398"/>
              <a:ext cx="2656141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900" b="0" i="0" u="none" strike="noStrike" kern="1200" cap="none" spc="300" normalizeH="0" baseline="0" noProof="0" dirty="0">
                  <a:ln>
                    <a:noFill/>
                  </a:ln>
                  <a:solidFill>
                    <a:prstClr val="white">
                      <a:lumMod val="95000"/>
                    </a:prstClr>
                  </a:solidFill>
                  <a:effectLst/>
                  <a:uLnTx/>
                  <a:uFillTx/>
                  <a:latin typeface="Nexa Light" panose="02000000000000000000" pitchFamily="50" charset="0"/>
                  <a:ea typeface="+mn-ea"/>
                  <a:cs typeface="+mn-cs"/>
                </a:rPr>
                <a:t>Add your text here. Subscribe to our channel to watch more such videos.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4A4D1E9-60A9-4B5E-9AB8-25ACB418E9A8}"/>
              </a:ext>
            </a:extLst>
          </p:cNvPr>
          <p:cNvGrpSpPr/>
          <p:nvPr/>
        </p:nvGrpSpPr>
        <p:grpSpPr>
          <a:xfrm>
            <a:off x="6185550" y="4402627"/>
            <a:ext cx="2173956" cy="1025672"/>
            <a:chOff x="3751281" y="2244556"/>
            <a:chExt cx="2656141" cy="1025672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28DA3EF-4646-45E9-915A-4F85AE641B39}"/>
                </a:ext>
              </a:extLst>
            </p:cNvPr>
            <p:cNvSpPr txBox="1"/>
            <p:nvPr/>
          </p:nvSpPr>
          <p:spPr>
            <a:xfrm>
              <a:off x="3756097" y="2244556"/>
              <a:ext cx="16319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200" b="1" i="0" u="none" strike="noStrike" kern="1200" cap="none" spc="30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Nexa Light" panose="02000000000000000000" pitchFamily="50" charset="0"/>
                  <a:ea typeface="+mn-ea"/>
                  <a:cs typeface="+mn-cs"/>
                </a:rPr>
                <a:t>HEADING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88F1793-CEF8-4EC9-B1CB-0EBDF628459A}"/>
                </a:ext>
              </a:extLst>
            </p:cNvPr>
            <p:cNvSpPr txBox="1"/>
            <p:nvPr/>
          </p:nvSpPr>
          <p:spPr>
            <a:xfrm>
              <a:off x="3751281" y="2485398"/>
              <a:ext cx="2656141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900" b="0" i="0" u="none" strike="noStrike" kern="1200" cap="none" spc="30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Nexa Light" panose="02000000000000000000" pitchFamily="50" charset="0"/>
                  <a:ea typeface="+mn-ea"/>
                  <a:cs typeface="+mn-cs"/>
                </a:rPr>
                <a:t>Add your text here. Subscribe to our channel to watch more such videos.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646590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B0263D49-EDE5-4343-BB2A-0019F46D667D}"/>
              </a:ext>
            </a:extLst>
          </p:cNvPr>
          <p:cNvSpPr/>
          <p:nvPr/>
        </p:nvSpPr>
        <p:spPr>
          <a:xfrm>
            <a:off x="6115722" y="1248227"/>
            <a:ext cx="2415577" cy="2827120"/>
          </a:xfrm>
          <a:custGeom>
            <a:avLst/>
            <a:gdLst>
              <a:gd name="connsiteX0" fmla="*/ 1219200 w 2939143"/>
              <a:gd name="connsiteY0" fmla="*/ 0 h 3439886"/>
              <a:gd name="connsiteX1" fmla="*/ 2939143 w 2939143"/>
              <a:gd name="connsiteY1" fmla="*/ 1719943 h 3439886"/>
              <a:gd name="connsiteX2" fmla="*/ 1219200 w 2939143"/>
              <a:gd name="connsiteY2" fmla="*/ 3439886 h 3439886"/>
              <a:gd name="connsiteX3" fmla="*/ 3017 w 2939143"/>
              <a:gd name="connsiteY3" fmla="*/ 2936126 h 3439886"/>
              <a:gd name="connsiteX4" fmla="*/ 0 w 2939143"/>
              <a:gd name="connsiteY4" fmla="*/ 2932807 h 3439886"/>
              <a:gd name="connsiteX5" fmla="*/ 107991 w 2939143"/>
              <a:gd name="connsiteY5" fmla="*/ 2813987 h 3439886"/>
              <a:gd name="connsiteX6" fmla="*/ 500742 w 2939143"/>
              <a:gd name="connsiteY6" fmla="*/ 1719943 h 3439886"/>
              <a:gd name="connsiteX7" fmla="*/ 107991 w 2939143"/>
              <a:gd name="connsiteY7" fmla="*/ 625900 h 3439886"/>
              <a:gd name="connsiteX8" fmla="*/ 0 w 2939143"/>
              <a:gd name="connsiteY8" fmla="*/ 507080 h 3439886"/>
              <a:gd name="connsiteX9" fmla="*/ 3017 w 2939143"/>
              <a:gd name="connsiteY9" fmla="*/ 503760 h 3439886"/>
              <a:gd name="connsiteX10" fmla="*/ 1219200 w 2939143"/>
              <a:gd name="connsiteY10" fmla="*/ 0 h 3439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39143" h="3439886">
                <a:moveTo>
                  <a:pt x="1219200" y="0"/>
                </a:moveTo>
                <a:cubicBezTo>
                  <a:pt x="2169098" y="0"/>
                  <a:pt x="2939143" y="770045"/>
                  <a:pt x="2939143" y="1719943"/>
                </a:cubicBezTo>
                <a:cubicBezTo>
                  <a:pt x="2939143" y="2669841"/>
                  <a:pt x="2169098" y="3439886"/>
                  <a:pt x="1219200" y="3439886"/>
                </a:cubicBezTo>
                <a:cubicBezTo>
                  <a:pt x="744251" y="3439886"/>
                  <a:pt x="314266" y="3247375"/>
                  <a:pt x="3017" y="2936126"/>
                </a:cubicBezTo>
                <a:lnTo>
                  <a:pt x="0" y="2932807"/>
                </a:lnTo>
                <a:lnTo>
                  <a:pt x="107991" y="2813987"/>
                </a:lnTo>
                <a:cubicBezTo>
                  <a:pt x="353351" y="2516679"/>
                  <a:pt x="500742" y="2135523"/>
                  <a:pt x="500742" y="1719943"/>
                </a:cubicBezTo>
                <a:cubicBezTo>
                  <a:pt x="500742" y="1304363"/>
                  <a:pt x="353351" y="923207"/>
                  <a:pt x="107991" y="625900"/>
                </a:cubicBezTo>
                <a:lnTo>
                  <a:pt x="0" y="507080"/>
                </a:lnTo>
                <a:lnTo>
                  <a:pt x="3017" y="503760"/>
                </a:lnTo>
                <a:cubicBezTo>
                  <a:pt x="314266" y="192511"/>
                  <a:pt x="744251" y="0"/>
                  <a:pt x="1219200" y="0"/>
                </a:cubicBezTo>
                <a:close/>
              </a:path>
            </a:pathLst>
          </a:custGeom>
          <a:solidFill>
            <a:srgbClr val="464646"/>
          </a:solidFill>
          <a:ln>
            <a:noFill/>
          </a:ln>
          <a:effectLst>
            <a:outerShdw blurRad="381000" dist="38100" dir="5400000" algn="ctr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24B07C0-A20C-4C1D-994A-837A4A3F1D51}"/>
              </a:ext>
            </a:extLst>
          </p:cNvPr>
          <p:cNvSpPr/>
          <p:nvPr/>
        </p:nvSpPr>
        <p:spPr>
          <a:xfrm rot="16200000">
            <a:off x="3866473" y="1042456"/>
            <a:ext cx="2415577" cy="2827121"/>
          </a:xfrm>
          <a:custGeom>
            <a:avLst/>
            <a:gdLst>
              <a:gd name="connsiteX0" fmla="*/ 1219200 w 2939143"/>
              <a:gd name="connsiteY0" fmla="*/ 0 h 3439886"/>
              <a:gd name="connsiteX1" fmla="*/ 2939143 w 2939143"/>
              <a:gd name="connsiteY1" fmla="*/ 1719943 h 3439886"/>
              <a:gd name="connsiteX2" fmla="*/ 1219200 w 2939143"/>
              <a:gd name="connsiteY2" fmla="*/ 3439886 h 3439886"/>
              <a:gd name="connsiteX3" fmla="*/ 3017 w 2939143"/>
              <a:gd name="connsiteY3" fmla="*/ 2936126 h 3439886"/>
              <a:gd name="connsiteX4" fmla="*/ 0 w 2939143"/>
              <a:gd name="connsiteY4" fmla="*/ 2932807 h 3439886"/>
              <a:gd name="connsiteX5" fmla="*/ 107991 w 2939143"/>
              <a:gd name="connsiteY5" fmla="*/ 2813987 h 3439886"/>
              <a:gd name="connsiteX6" fmla="*/ 500742 w 2939143"/>
              <a:gd name="connsiteY6" fmla="*/ 1719943 h 3439886"/>
              <a:gd name="connsiteX7" fmla="*/ 107991 w 2939143"/>
              <a:gd name="connsiteY7" fmla="*/ 625900 h 3439886"/>
              <a:gd name="connsiteX8" fmla="*/ 0 w 2939143"/>
              <a:gd name="connsiteY8" fmla="*/ 507080 h 3439886"/>
              <a:gd name="connsiteX9" fmla="*/ 3017 w 2939143"/>
              <a:gd name="connsiteY9" fmla="*/ 503760 h 3439886"/>
              <a:gd name="connsiteX10" fmla="*/ 1219200 w 2939143"/>
              <a:gd name="connsiteY10" fmla="*/ 0 h 3439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39143" h="3439886">
                <a:moveTo>
                  <a:pt x="1219200" y="0"/>
                </a:moveTo>
                <a:cubicBezTo>
                  <a:pt x="2169098" y="0"/>
                  <a:pt x="2939143" y="770045"/>
                  <a:pt x="2939143" y="1719943"/>
                </a:cubicBezTo>
                <a:cubicBezTo>
                  <a:pt x="2939143" y="2669841"/>
                  <a:pt x="2169098" y="3439886"/>
                  <a:pt x="1219200" y="3439886"/>
                </a:cubicBezTo>
                <a:cubicBezTo>
                  <a:pt x="744251" y="3439886"/>
                  <a:pt x="314266" y="3247375"/>
                  <a:pt x="3017" y="2936126"/>
                </a:cubicBezTo>
                <a:lnTo>
                  <a:pt x="0" y="2932807"/>
                </a:lnTo>
                <a:lnTo>
                  <a:pt x="107991" y="2813987"/>
                </a:lnTo>
                <a:cubicBezTo>
                  <a:pt x="353351" y="2516679"/>
                  <a:pt x="500742" y="2135523"/>
                  <a:pt x="500742" y="1719943"/>
                </a:cubicBezTo>
                <a:cubicBezTo>
                  <a:pt x="500742" y="1304363"/>
                  <a:pt x="353351" y="923207"/>
                  <a:pt x="107991" y="625900"/>
                </a:cubicBezTo>
                <a:lnTo>
                  <a:pt x="0" y="507080"/>
                </a:lnTo>
                <a:lnTo>
                  <a:pt x="3017" y="503760"/>
                </a:lnTo>
                <a:cubicBezTo>
                  <a:pt x="314266" y="192511"/>
                  <a:pt x="744251" y="0"/>
                  <a:pt x="1219200" y="0"/>
                </a:cubicBezTo>
                <a:close/>
              </a:path>
            </a:pathLst>
          </a:custGeom>
          <a:gradFill flip="none" rotWithShape="1">
            <a:gsLst>
              <a:gs pos="0">
                <a:srgbClr val="191919"/>
              </a:gs>
              <a:gs pos="100000">
                <a:srgbClr val="191919"/>
              </a:gs>
            </a:gsLst>
            <a:lin ang="13500000" scaled="1"/>
            <a:tileRect/>
          </a:gradFill>
          <a:ln>
            <a:noFill/>
          </a:ln>
          <a:effectLst>
            <a:outerShdw blurRad="381000" dist="38100" dir="5400000" algn="ctr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10ABAB6-DE86-4BCD-A4D9-3A5F2650A115}"/>
              </a:ext>
            </a:extLst>
          </p:cNvPr>
          <p:cNvSpPr/>
          <p:nvPr/>
        </p:nvSpPr>
        <p:spPr>
          <a:xfrm rot="10800000">
            <a:off x="3660701" y="3314493"/>
            <a:ext cx="2415577" cy="2827120"/>
          </a:xfrm>
          <a:custGeom>
            <a:avLst/>
            <a:gdLst>
              <a:gd name="connsiteX0" fmla="*/ 1219200 w 2939143"/>
              <a:gd name="connsiteY0" fmla="*/ 0 h 3439886"/>
              <a:gd name="connsiteX1" fmla="*/ 2939143 w 2939143"/>
              <a:gd name="connsiteY1" fmla="*/ 1719943 h 3439886"/>
              <a:gd name="connsiteX2" fmla="*/ 1219200 w 2939143"/>
              <a:gd name="connsiteY2" fmla="*/ 3439886 h 3439886"/>
              <a:gd name="connsiteX3" fmla="*/ 3017 w 2939143"/>
              <a:gd name="connsiteY3" fmla="*/ 2936126 h 3439886"/>
              <a:gd name="connsiteX4" fmla="*/ 0 w 2939143"/>
              <a:gd name="connsiteY4" fmla="*/ 2932807 h 3439886"/>
              <a:gd name="connsiteX5" fmla="*/ 107991 w 2939143"/>
              <a:gd name="connsiteY5" fmla="*/ 2813987 h 3439886"/>
              <a:gd name="connsiteX6" fmla="*/ 500742 w 2939143"/>
              <a:gd name="connsiteY6" fmla="*/ 1719943 h 3439886"/>
              <a:gd name="connsiteX7" fmla="*/ 107991 w 2939143"/>
              <a:gd name="connsiteY7" fmla="*/ 625900 h 3439886"/>
              <a:gd name="connsiteX8" fmla="*/ 0 w 2939143"/>
              <a:gd name="connsiteY8" fmla="*/ 507080 h 3439886"/>
              <a:gd name="connsiteX9" fmla="*/ 3017 w 2939143"/>
              <a:gd name="connsiteY9" fmla="*/ 503760 h 3439886"/>
              <a:gd name="connsiteX10" fmla="*/ 1219200 w 2939143"/>
              <a:gd name="connsiteY10" fmla="*/ 0 h 3439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39143" h="3439886">
                <a:moveTo>
                  <a:pt x="1219200" y="0"/>
                </a:moveTo>
                <a:cubicBezTo>
                  <a:pt x="2169098" y="0"/>
                  <a:pt x="2939143" y="770045"/>
                  <a:pt x="2939143" y="1719943"/>
                </a:cubicBezTo>
                <a:cubicBezTo>
                  <a:pt x="2939143" y="2669841"/>
                  <a:pt x="2169098" y="3439886"/>
                  <a:pt x="1219200" y="3439886"/>
                </a:cubicBezTo>
                <a:cubicBezTo>
                  <a:pt x="744251" y="3439886"/>
                  <a:pt x="314266" y="3247375"/>
                  <a:pt x="3017" y="2936126"/>
                </a:cubicBezTo>
                <a:lnTo>
                  <a:pt x="0" y="2932807"/>
                </a:lnTo>
                <a:lnTo>
                  <a:pt x="107991" y="2813987"/>
                </a:lnTo>
                <a:cubicBezTo>
                  <a:pt x="353351" y="2516679"/>
                  <a:pt x="500742" y="2135523"/>
                  <a:pt x="500742" y="1719943"/>
                </a:cubicBezTo>
                <a:cubicBezTo>
                  <a:pt x="500742" y="1304363"/>
                  <a:pt x="353351" y="923207"/>
                  <a:pt x="107991" y="625900"/>
                </a:cubicBezTo>
                <a:lnTo>
                  <a:pt x="0" y="507080"/>
                </a:lnTo>
                <a:lnTo>
                  <a:pt x="3017" y="503760"/>
                </a:lnTo>
                <a:cubicBezTo>
                  <a:pt x="314266" y="192511"/>
                  <a:pt x="744251" y="0"/>
                  <a:pt x="1219200" y="0"/>
                </a:cubicBezTo>
                <a:close/>
              </a:path>
            </a:pathLst>
          </a:custGeom>
          <a:solidFill>
            <a:srgbClr val="BBBBBB"/>
          </a:solidFill>
          <a:ln>
            <a:noFill/>
          </a:ln>
          <a:effectLst>
            <a:outerShdw blurRad="381000" dist="38100" dir="5400000" algn="ctr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1C15AC2-F5FC-4B81-B759-2EC8B9FF18A1}"/>
              </a:ext>
            </a:extLst>
          </p:cNvPr>
          <p:cNvSpPr/>
          <p:nvPr/>
        </p:nvSpPr>
        <p:spPr>
          <a:xfrm rot="5400000">
            <a:off x="5909950" y="3520264"/>
            <a:ext cx="2415577" cy="2827121"/>
          </a:xfrm>
          <a:custGeom>
            <a:avLst/>
            <a:gdLst>
              <a:gd name="connsiteX0" fmla="*/ 1219200 w 2939143"/>
              <a:gd name="connsiteY0" fmla="*/ 0 h 3439886"/>
              <a:gd name="connsiteX1" fmla="*/ 2939143 w 2939143"/>
              <a:gd name="connsiteY1" fmla="*/ 1719943 h 3439886"/>
              <a:gd name="connsiteX2" fmla="*/ 1219200 w 2939143"/>
              <a:gd name="connsiteY2" fmla="*/ 3439886 h 3439886"/>
              <a:gd name="connsiteX3" fmla="*/ 3017 w 2939143"/>
              <a:gd name="connsiteY3" fmla="*/ 2936126 h 3439886"/>
              <a:gd name="connsiteX4" fmla="*/ 0 w 2939143"/>
              <a:gd name="connsiteY4" fmla="*/ 2932807 h 3439886"/>
              <a:gd name="connsiteX5" fmla="*/ 107991 w 2939143"/>
              <a:gd name="connsiteY5" fmla="*/ 2813987 h 3439886"/>
              <a:gd name="connsiteX6" fmla="*/ 500742 w 2939143"/>
              <a:gd name="connsiteY6" fmla="*/ 1719943 h 3439886"/>
              <a:gd name="connsiteX7" fmla="*/ 107991 w 2939143"/>
              <a:gd name="connsiteY7" fmla="*/ 625900 h 3439886"/>
              <a:gd name="connsiteX8" fmla="*/ 0 w 2939143"/>
              <a:gd name="connsiteY8" fmla="*/ 507080 h 3439886"/>
              <a:gd name="connsiteX9" fmla="*/ 3017 w 2939143"/>
              <a:gd name="connsiteY9" fmla="*/ 503760 h 3439886"/>
              <a:gd name="connsiteX10" fmla="*/ 1219200 w 2939143"/>
              <a:gd name="connsiteY10" fmla="*/ 0 h 3439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39143" h="3439886">
                <a:moveTo>
                  <a:pt x="1219200" y="0"/>
                </a:moveTo>
                <a:cubicBezTo>
                  <a:pt x="2169098" y="0"/>
                  <a:pt x="2939143" y="770045"/>
                  <a:pt x="2939143" y="1719943"/>
                </a:cubicBezTo>
                <a:cubicBezTo>
                  <a:pt x="2939143" y="2669841"/>
                  <a:pt x="2169098" y="3439886"/>
                  <a:pt x="1219200" y="3439886"/>
                </a:cubicBezTo>
                <a:cubicBezTo>
                  <a:pt x="744251" y="3439886"/>
                  <a:pt x="314266" y="3247375"/>
                  <a:pt x="3017" y="2936126"/>
                </a:cubicBezTo>
                <a:lnTo>
                  <a:pt x="0" y="2932807"/>
                </a:lnTo>
                <a:lnTo>
                  <a:pt x="107991" y="2813987"/>
                </a:lnTo>
                <a:cubicBezTo>
                  <a:pt x="353351" y="2516679"/>
                  <a:pt x="500742" y="2135523"/>
                  <a:pt x="500742" y="1719943"/>
                </a:cubicBezTo>
                <a:cubicBezTo>
                  <a:pt x="500742" y="1304363"/>
                  <a:pt x="353351" y="923207"/>
                  <a:pt x="107991" y="625900"/>
                </a:cubicBezTo>
                <a:lnTo>
                  <a:pt x="0" y="507080"/>
                </a:lnTo>
                <a:lnTo>
                  <a:pt x="3017" y="503760"/>
                </a:lnTo>
                <a:cubicBezTo>
                  <a:pt x="314266" y="192511"/>
                  <a:pt x="744251" y="0"/>
                  <a:pt x="1219200" y="0"/>
                </a:cubicBezTo>
                <a:close/>
              </a:path>
            </a:pathLst>
          </a:custGeom>
          <a:solidFill>
            <a:srgbClr val="FCE427"/>
          </a:solidFill>
          <a:ln>
            <a:noFill/>
          </a:ln>
          <a:effectLst>
            <a:outerShdw blurRad="381000" dist="38100" dir="5400000" algn="ctr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/>
          </a:p>
        </p:txBody>
      </p:sp>
      <p:pic>
        <p:nvPicPr>
          <p:cNvPr id="12" name="Graphic 11" descr="Computer">
            <a:extLst>
              <a:ext uri="{FF2B5EF4-FFF2-40B4-BE49-F238E27FC236}">
                <a16:creationId xmlns:a16="http://schemas.microsoft.com/office/drawing/2014/main" id="{D4D90BAC-08F6-40EB-8A51-AEE343A770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72245" y="1657046"/>
            <a:ext cx="432000" cy="432000"/>
          </a:xfrm>
          <a:prstGeom prst="rect">
            <a:avLst/>
          </a:prstGeom>
        </p:spPr>
      </p:pic>
      <p:pic>
        <p:nvPicPr>
          <p:cNvPr id="14" name="Graphic 13" descr="Laptop">
            <a:extLst>
              <a:ext uri="{FF2B5EF4-FFF2-40B4-BE49-F238E27FC236}">
                <a16:creationId xmlns:a16="http://schemas.microsoft.com/office/drawing/2014/main" id="{6F448973-DBD4-483A-88E0-05A18AE7C6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72245" y="5308657"/>
            <a:ext cx="432000" cy="432000"/>
          </a:xfrm>
          <a:prstGeom prst="rect">
            <a:avLst/>
          </a:prstGeom>
        </p:spPr>
      </p:pic>
      <p:pic>
        <p:nvPicPr>
          <p:cNvPr id="16" name="Graphic 15" descr="Monitor">
            <a:extLst>
              <a:ext uri="{FF2B5EF4-FFF2-40B4-BE49-F238E27FC236}">
                <a16:creationId xmlns:a16="http://schemas.microsoft.com/office/drawing/2014/main" id="{083E2F55-CBF7-440A-8796-8CFE6ADF818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623870" y="1659770"/>
            <a:ext cx="432000" cy="432000"/>
          </a:xfrm>
          <a:prstGeom prst="rect">
            <a:avLst/>
          </a:prstGeom>
        </p:spPr>
      </p:pic>
      <p:pic>
        <p:nvPicPr>
          <p:cNvPr id="18" name="Graphic 17" descr="Smart Phone">
            <a:extLst>
              <a:ext uri="{FF2B5EF4-FFF2-40B4-BE49-F238E27FC236}">
                <a16:creationId xmlns:a16="http://schemas.microsoft.com/office/drawing/2014/main" id="{45F6194C-4B8A-4CED-AF44-9ED2EEF4643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623870" y="5308657"/>
            <a:ext cx="432000" cy="4320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1B8E95F-EBA7-43C0-86B6-F526BFE8D86C}"/>
              </a:ext>
            </a:extLst>
          </p:cNvPr>
          <p:cNvSpPr txBox="1"/>
          <p:nvPr/>
        </p:nvSpPr>
        <p:spPr>
          <a:xfrm>
            <a:off x="5704178" y="3109808"/>
            <a:ext cx="513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>
                    <a:lumMod val="95000"/>
                  </a:schemeClr>
                </a:solidFill>
                <a:latin typeface="Eurostile BQ" pitchFamily="50" charset="0"/>
              </a:rPr>
              <a:t>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0E74E55-48E8-4534-8A73-2B3EEF891879}"/>
              </a:ext>
            </a:extLst>
          </p:cNvPr>
          <p:cNvSpPr txBox="1"/>
          <p:nvPr/>
        </p:nvSpPr>
        <p:spPr>
          <a:xfrm>
            <a:off x="6217917" y="3401052"/>
            <a:ext cx="513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>
                    <a:lumMod val="95000"/>
                  </a:schemeClr>
                </a:solidFill>
                <a:latin typeface="Eurostile BQ" pitchFamily="50" charset="0"/>
              </a:rPr>
              <a:t>B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F583467-FE93-41C0-8BD2-F2CE90C174B7}"/>
              </a:ext>
            </a:extLst>
          </p:cNvPr>
          <p:cNvSpPr txBox="1"/>
          <p:nvPr/>
        </p:nvSpPr>
        <p:spPr>
          <a:xfrm>
            <a:off x="5858852" y="3905081"/>
            <a:ext cx="513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  <a:latin typeface="Eurostile BQ" pitchFamily="50" charset="0"/>
              </a:rPr>
              <a:t>C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CCB138C-CDFB-42CC-B842-5959AA848360}"/>
              </a:ext>
            </a:extLst>
          </p:cNvPr>
          <p:cNvSpPr txBox="1"/>
          <p:nvPr/>
        </p:nvSpPr>
        <p:spPr>
          <a:xfrm>
            <a:off x="5466308" y="3585718"/>
            <a:ext cx="513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  <a:latin typeface="Eurostile BQ" pitchFamily="50" charset="0"/>
              </a:rPr>
              <a:t>D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2C17138-03FC-4548-AF87-78006A0086D8}"/>
              </a:ext>
            </a:extLst>
          </p:cNvPr>
          <p:cNvGrpSpPr/>
          <p:nvPr/>
        </p:nvGrpSpPr>
        <p:grpSpPr>
          <a:xfrm>
            <a:off x="3751281" y="2244556"/>
            <a:ext cx="2656141" cy="748673"/>
            <a:chOff x="3751281" y="2244556"/>
            <a:chExt cx="2656141" cy="748673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22D5010-C2FB-4905-AC58-4B03592066FD}"/>
                </a:ext>
              </a:extLst>
            </p:cNvPr>
            <p:cNvSpPr txBox="1"/>
            <p:nvPr/>
          </p:nvSpPr>
          <p:spPr>
            <a:xfrm>
              <a:off x="3756097" y="2244556"/>
              <a:ext cx="16319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b="1" spc="300" dirty="0">
                  <a:solidFill>
                    <a:schemeClr val="bg1">
                      <a:lumMod val="95000"/>
                    </a:schemeClr>
                  </a:solidFill>
                  <a:latin typeface="Nexa Light" panose="02000000000000000000" pitchFamily="50" charset="0"/>
                </a:rPr>
                <a:t>HEADING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68EB129-F70F-4507-B06B-669D8C5E0F05}"/>
                </a:ext>
              </a:extLst>
            </p:cNvPr>
            <p:cNvSpPr txBox="1"/>
            <p:nvPr/>
          </p:nvSpPr>
          <p:spPr>
            <a:xfrm>
              <a:off x="3751281" y="2485398"/>
              <a:ext cx="2656141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900" spc="300" dirty="0">
                  <a:solidFill>
                    <a:schemeClr val="bg1">
                      <a:lumMod val="95000"/>
                    </a:schemeClr>
                  </a:solidFill>
                  <a:latin typeface="Nexa Light" panose="02000000000000000000" pitchFamily="50" charset="0"/>
                </a:rPr>
                <a:t>Add your text here. Subscribe to our channel to watch more such videos.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509823A-E572-41E0-8A80-09EA743221D7}"/>
              </a:ext>
            </a:extLst>
          </p:cNvPr>
          <p:cNvGrpSpPr/>
          <p:nvPr/>
        </p:nvGrpSpPr>
        <p:grpSpPr>
          <a:xfrm>
            <a:off x="6629461" y="2416754"/>
            <a:ext cx="2081035" cy="748673"/>
            <a:chOff x="3751281" y="2244556"/>
            <a:chExt cx="2656141" cy="748673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F20B7E5-5010-47B6-B77E-1E66CCBF66AE}"/>
                </a:ext>
              </a:extLst>
            </p:cNvPr>
            <p:cNvSpPr txBox="1"/>
            <p:nvPr/>
          </p:nvSpPr>
          <p:spPr>
            <a:xfrm>
              <a:off x="3756097" y="2244556"/>
              <a:ext cx="16319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b="1" spc="300" dirty="0">
                  <a:solidFill>
                    <a:schemeClr val="bg1">
                      <a:lumMod val="95000"/>
                    </a:schemeClr>
                  </a:solidFill>
                  <a:latin typeface="Nexa Light" panose="02000000000000000000" pitchFamily="50" charset="0"/>
                </a:rPr>
                <a:t>HEADING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99D4C04-E558-4CC6-A03D-D41AF44B9C58}"/>
                </a:ext>
              </a:extLst>
            </p:cNvPr>
            <p:cNvSpPr txBox="1"/>
            <p:nvPr/>
          </p:nvSpPr>
          <p:spPr>
            <a:xfrm>
              <a:off x="3751281" y="2485398"/>
              <a:ext cx="2656141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900" spc="300" dirty="0">
                  <a:solidFill>
                    <a:schemeClr val="bg1">
                      <a:lumMod val="95000"/>
                    </a:schemeClr>
                  </a:solidFill>
                  <a:latin typeface="Nexa Light" panose="02000000000000000000" pitchFamily="50" charset="0"/>
                </a:rPr>
                <a:t>Add your text here. Subscribe to our channel to watch more such videos.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12821A6-7B71-4107-BB26-D3255760022E}"/>
              </a:ext>
            </a:extLst>
          </p:cNvPr>
          <p:cNvGrpSpPr/>
          <p:nvPr/>
        </p:nvGrpSpPr>
        <p:grpSpPr>
          <a:xfrm>
            <a:off x="3873808" y="4263745"/>
            <a:ext cx="1830370" cy="1025671"/>
            <a:chOff x="3751281" y="2244557"/>
            <a:chExt cx="2656141" cy="1025671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71B383B-0125-43A0-B066-40DE82707BE7}"/>
                </a:ext>
              </a:extLst>
            </p:cNvPr>
            <p:cNvSpPr txBox="1"/>
            <p:nvPr/>
          </p:nvSpPr>
          <p:spPr>
            <a:xfrm>
              <a:off x="3756097" y="2244557"/>
              <a:ext cx="189554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b="1" spc="300" dirty="0">
                  <a:solidFill>
                    <a:schemeClr val="bg1"/>
                  </a:solidFill>
                  <a:latin typeface="Nexa Light" panose="02000000000000000000" pitchFamily="50" charset="0"/>
                </a:rPr>
                <a:t>HEADING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E619331-FB39-43F8-8040-A8745A6DEBFE}"/>
                </a:ext>
              </a:extLst>
            </p:cNvPr>
            <p:cNvSpPr txBox="1"/>
            <p:nvPr/>
          </p:nvSpPr>
          <p:spPr>
            <a:xfrm>
              <a:off x="3751281" y="2485398"/>
              <a:ext cx="2656141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900" spc="300" dirty="0">
                  <a:solidFill>
                    <a:schemeClr val="bg1"/>
                  </a:solidFill>
                  <a:latin typeface="Nexa Light" panose="02000000000000000000" pitchFamily="50" charset="0"/>
                </a:rPr>
                <a:t>Add your text here. Subscribe to our channel to watch more such videos.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4A4D1E9-60A9-4B5E-9AB8-25ACB418E9A8}"/>
              </a:ext>
            </a:extLst>
          </p:cNvPr>
          <p:cNvGrpSpPr/>
          <p:nvPr/>
        </p:nvGrpSpPr>
        <p:grpSpPr>
          <a:xfrm>
            <a:off x="6185550" y="4402627"/>
            <a:ext cx="2173956" cy="887173"/>
            <a:chOff x="3751281" y="2244556"/>
            <a:chExt cx="2656141" cy="887173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28DA3EF-4646-45E9-915A-4F85AE641B39}"/>
                </a:ext>
              </a:extLst>
            </p:cNvPr>
            <p:cNvSpPr txBox="1"/>
            <p:nvPr/>
          </p:nvSpPr>
          <p:spPr>
            <a:xfrm>
              <a:off x="3756097" y="2244556"/>
              <a:ext cx="16319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b="1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exa Light" panose="02000000000000000000" pitchFamily="50" charset="0"/>
                </a:rPr>
                <a:t>HEADING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88F1793-CEF8-4EC9-B1CB-0EBDF628459A}"/>
                </a:ext>
              </a:extLst>
            </p:cNvPr>
            <p:cNvSpPr txBox="1"/>
            <p:nvPr/>
          </p:nvSpPr>
          <p:spPr>
            <a:xfrm>
              <a:off x="3751281" y="2485398"/>
              <a:ext cx="26561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900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exa Light" panose="02000000000000000000" pitchFamily="50" charset="0"/>
                </a:rPr>
                <a:t>Add your text here. Subscribe to our channel to watch more such videos.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902059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100000">
              <a:srgbClr val="E9DCD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B0263D49-EDE5-4343-BB2A-0019F46D667D}"/>
              </a:ext>
            </a:extLst>
          </p:cNvPr>
          <p:cNvSpPr/>
          <p:nvPr/>
        </p:nvSpPr>
        <p:spPr>
          <a:xfrm>
            <a:off x="6115722" y="1248227"/>
            <a:ext cx="2415577" cy="2827120"/>
          </a:xfrm>
          <a:custGeom>
            <a:avLst/>
            <a:gdLst>
              <a:gd name="connsiteX0" fmla="*/ 1219200 w 2939143"/>
              <a:gd name="connsiteY0" fmla="*/ 0 h 3439886"/>
              <a:gd name="connsiteX1" fmla="*/ 2939143 w 2939143"/>
              <a:gd name="connsiteY1" fmla="*/ 1719943 h 3439886"/>
              <a:gd name="connsiteX2" fmla="*/ 1219200 w 2939143"/>
              <a:gd name="connsiteY2" fmla="*/ 3439886 h 3439886"/>
              <a:gd name="connsiteX3" fmla="*/ 3017 w 2939143"/>
              <a:gd name="connsiteY3" fmla="*/ 2936126 h 3439886"/>
              <a:gd name="connsiteX4" fmla="*/ 0 w 2939143"/>
              <a:gd name="connsiteY4" fmla="*/ 2932807 h 3439886"/>
              <a:gd name="connsiteX5" fmla="*/ 107991 w 2939143"/>
              <a:gd name="connsiteY5" fmla="*/ 2813987 h 3439886"/>
              <a:gd name="connsiteX6" fmla="*/ 500742 w 2939143"/>
              <a:gd name="connsiteY6" fmla="*/ 1719943 h 3439886"/>
              <a:gd name="connsiteX7" fmla="*/ 107991 w 2939143"/>
              <a:gd name="connsiteY7" fmla="*/ 625900 h 3439886"/>
              <a:gd name="connsiteX8" fmla="*/ 0 w 2939143"/>
              <a:gd name="connsiteY8" fmla="*/ 507080 h 3439886"/>
              <a:gd name="connsiteX9" fmla="*/ 3017 w 2939143"/>
              <a:gd name="connsiteY9" fmla="*/ 503760 h 3439886"/>
              <a:gd name="connsiteX10" fmla="*/ 1219200 w 2939143"/>
              <a:gd name="connsiteY10" fmla="*/ 0 h 3439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39143" h="3439886">
                <a:moveTo>
                  <a:pt x="1219200" y="0"/>
                </a:moveTo>
                <a:cubicBezTo>
                  <a:pt x="2169098" y="0"/>
                  <a:pt x="2939143" y="770045"/>
                  <a:pt x="2939143" y="1719943"/>
                </a:cubicBezTo>
                <a:cubicBezTo>
                  <a:pt x="2939143" y="2669841"/>
                  <a:pt x="2169098" y="3439886"/>
                  <a:pt x="1219200" y="3439886"/>
                </a:cubicBezTo>
                <a:cubicBezTo>
                  <a:pt x="744251" y="3439886"/>
                  <a:pt x="314266" y="3247375"/>
                  <a:pt x="3017" y="2936126"/>
                </a:cubicBezTo>
                <a:lnTo>
                  <a:pt x="0" y="2932807"/>
                </a:lnTo>
                <a:lnTo>
                  <a:pt x="107991" y="2813987"/>
                </a:lnTo>
                <a:cubicBezTo>
                  <a:pt x="353351" y="2516679"/>
                  <a:pt x="500742" y="2135523"/>
                  <a:pt x="500742" y="1719943"/>
                </a:cubicBezTo>
                <a:cubicBezTo>
                  <a:pt x="500742" y="1304363"/>
                  <a:pt x="353351" y="923207"/>
                  <a:pt x="107991" y="625900"/>
                </a:cubicBezTo>
                <a:lnTo>
                  <a:pt x="0" y="507080"/>
                </a:lnTo>
                <a:lnTo>
                  <a:pt x="3017" y="503760"/>
                </a:lnTo>
                <a:cubicBezTo>
                  <a:pt x="314266" y="192511"/>
                  <a:pt x="744251" y="0"/>
                  <a:pt x="1219200" y="0"/>
                </a:cubicBezTo>
                <a:close/>
              </a:path>
            </a:pathLst>
          </a:custGeom>
          <a:solidFill>
            <a:srgbClr val="A2BAA0"/>
          </a:solidFill>
          <a:ln>
            <a:noFill/>
          </a:ln>
          <a:effectLst>
            <a:outerShdw blurRad="381000" dist="38100" dir="5400000" algn="ctr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24B07C0-A20C-4C1D-994A-837A4A3F1D51}"/>
              </a:ext>
            </a:extLst>
          </p:cNvPr>
          <p:cNvSpPr/>
          <p:nvPr/>
        </p:nvSpPr>
        <p:spPr>
          <a:xfrm rot="16200000">
            <a:off x="3866473" y="1042456"/>
            <a:ext cx="2415577" cy="2827121"/>
          </a:xfrm>
          <a:custGeom>
            <a:avLst/>
            <a:gdLst>
              <a:gd name="connsiteX0" fmla="*/ 1219200 w 2939143"/>
              <a:gd name="connsiteY0" fmla="*/ 0 h 3439886"/>
              <a:gd name="connsiteX1" fmla="*/ 2939143 w 2939143"/>
              <a:gd name="connsiteY1" fmla="*/ 1719943 h 3439886"/>
              <a:gd name="connsiteX2" fmla="*/ 1219200 w 2939143"/>
              <a:gd name="connsiteY2" fmla="*/ 3439886 h 3439886"/>
              <a:gd name="connsiteX3" fmla="*/ 3017 w 2939143"/>
              <a:gd name="connsiteY3" fmla="*/ 2936126 h 3439886"/>
              <a:gd name="connsiteX4" fmla="*/ 0 w 2939143"/>
              <a:gd name="connsiteY4" fmla="*/ 2932807 h 3439886"/>
              <a:gd name="connsiteX5" fmla="*/ 107991 w 2939143"/>
              <a:gd name="connsiteY5" fmla="*/ 2813987 h 3439886"/>
              <a:gd name="connsiteX6" fmla="*/ 500742 w 2939143"/>
              <a:gd name="connsiteY6" fmla="*/ 1719943 h 3439886"/>
              <a:gd name="connsiteX7" fmla="*/ 107991 w 2939143"/>
              <a:gd name="connsiteY7" fmla="*/ 625900 h 3439886"/>
              <a:gd name="connsiteX8" fmla="*/ 0 w 2939143"/>
              <a:gd name="connsiteY8" fmla="*/ 507080 h 3439886"/>
              <a:gd name="connsiteX9" fmla="*/ 3017 w 2939143"/>
              <a:gd name="connsiteY9" fmla="*/ 503760 h 3439886"/>
              <a:gd name="connsiteX10" fmla="*/ 1219200 w 2939143"/>
              <a:gd name="connsiteY10" fmla="*/ 0 h 3439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39143" h="3439886">
                <a:moveTo>
                  <a:pt x="1219200" y="0"/>
                </a:moveTo>
                <a:cubicBezTo>
                  <a:pt x="2169098" y="0"/>
                  <a:pt x="2939143" y="770045"/>
                  <a:pt x="2939143" y="1719943"/>
                </a:cubicBezTo>
                <a:cubicBezTo>
                  <a:pt x="2939143" y="2669841"/>
                  <a:pt x="2169098" y="3439886"/>
                  <a:pt x="1219200" y="3439886"/>
                </a:cubicBezTo>
                <a:cubicBezTo>
                  <a:pt x="744251" y="3439886"/>
                  <a:pt x="314266" y="3247375"/>
                  <a:pt x="3017" y="2936126"/>
                </a:cubicBezTo>
                <a:lnTo>
                  <a:pt x="0" y="2932807"/>
                </a:lnTo>
                <a:lnTo>
                  <a:pt x="107991" y="2813987"/>
                </a:lnTo>
                <a:cubicBezTo>
                  <a:pt x="353351" y="2516679"/>
                  <a:pt x="500742" y="2135523"/>
                  <a:pt x="500742" y="1719943"/>
                </a:cubicBezTo>
                <a:cubicBezTo>
                  <a:pt x="500742" y="1304363"/>
                  <a:pt x="353351" y="923207"/>
                  <a:pt x="107991" y="625900"/>
                </a:cubicBezTo>
                <a:lnTo>
                  <a:pt x="0" y="507080"/>
                </a:lnTo>
                <a:lnTo>
                  <a:pt x="3017" y="503760"/>
                </a:lnTo>
                <a:cubicBezTo>
                  <a:pt x="314266" y="192511"/>
                  <a:pt x="744251" y="0"/>
                  <a:pt x="1219200" y="0"/>
                </a:cubicBezTo>
                <a:close/>
              </a:path>
            </a:pathLst>
          </a:custGeom>
          <a:solidFill>
            <a:srgbClr val="717287"/>
          </a:solidFill>
          <a:ln>
            <a:noFill/>
          </a:ln>
          <a:effectLst>
            <a:outerShdw blurRad="381000" dist="38100" dir="5400000" algn="ctr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10ABAB6-DE86-4BCD-A4D9-3A5F2650A115}"/>
              </a:ext>
            </a:extLst>
          </p:cNvPr>
          <p:cNvSpPr/>
          <p:nvPr/>
        </p:nvSpPr>
        <p:spPr>
          <a:xfrm rot="10800000">
            <a:off x="3660701" y="3314493"/>
            <a:ext cx="2415577" cy="2827120"/>
          </a:xfrm>
          <a:custGeom>
            <a:avLst/>
            <a:gdLst>
              <a:gd name="connsiteX0" fmla="*/ 1219200 w 2939143"/>
              <a:gd name="connsiteY0" fmla="*/ 0 h 3439886"/>
              <a:gd name="connsiteX1" fmla="*/ 2939143 w 2939143"/>
              <a:gd name="connsiteY1" fmla="*/ 1719943 h 3439886"/>
              <a:gd name="connsiteX2" fmla="*/ 1219200 w 2939143"/>
              <a:gd name="connsiteY2" fmla="*/ 3439886 h 3439886"/>
              <a:gd name="connsiteX3" fmla="*/ 3017 w 2939143"/>
              <a:gd name="connsiteY3" fmla="*/ 2936126 h 3439886"/>
              <a:gd name="connsiteX4" fmla="*/ 0 w 2939143"/>
              <a:gd name="connsiteY4" fmla="*/ 2932807 h 3439886"/>
              <a:gd name="connsiteX5" fmla="*/ 107991 w 2939143"/>
              <a:gd name="connsiteY5" fmla="*/ 2813987 h 3439886"/>
              <a:gd name="connsiteX6" fmla="*/ 500742 w 2939143"/>
              <a:gd name="connsiteY6" fmla="*/ 1719943 h 3439886"/>
              <a:gd name="connsiteX7" fmla="*/ 107991 w 2939143"/>
              <a:gd name="connsiteY7" fmla="*/ 625900 h 3439886"/>
              <a:gd name="connsiteX8" fmla="*/ 0 w 2939143"/>
              <a:gd name="connsiteY8" fmla="*/ 507080 h 3439886"/>
              <a:gd name="connsiteX9" fmla="*/ 3017 w 2939143"/>
              <a:gd name="connsiteY9" fmla="*/ 503760 h 3439886"/>
              <a:gd name="connsiteX10" fmla="*/ 1219200 w 2939143"/>
              <a:gd name="connsiteY10" fmla="*/ 0 h 3439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39143" h="3439886">
                <a:moveTo>
                  <a:pt x="1219200" y="0"/>
                </a:moveTo>
                <a:cubicBezTo>
                  <a:pt x="2169098" y="0"/>
                  <a:pt x="2939143" y="770045"/>
                  <a:pt x="2939143" y="1719943"/>
                </a:cubicBezTo>
                <a:cubicBezTo>
                  <a:pt x="2939143" y="2669841"/>
                  <a:pt x="2169098" y="3439886"/>
                  <a:pt x="1219200" y="3439886"/>
                </a:cubicBezTo>
                <a:cubicBezTo>
                  <a:pt x="744251" y="3439886"/>
                  <a:pt x="314266" y="3247375"/>
                  <a:pt x="3017" y="2936126"/>
                </a:cubicBezTo>
                <a:lnTo>
                  <a:pt x="0" y="2932807"/>
                </a:lnTo>
                <a:lnTo>
                  <a:pt x="107991" y="2813987"/>
                </a:lnTo>
                <a:cubicBezTo>
                  <a:pt x="353351" y="2516679"/>
                  <a:pt x="500742" y="2135523"/>
                  <a:pt x="500742" y="1719943"/>
                </a:cubicBezTo>
                <a:cubicBezTo>
                  <a:pt x="500742" y="1304363"/>
                  <a:pt x="353351" y="923207"/>
                  <a:pt x="107991" y="625900"/>
                </a:cubicBezTo>
                <a:lnTo>
                  <a:pt x="0" y="507080"/>
                </a:lnTo>
                <a:lnTo>
                  <a:pt x="3017" y="503760"/>
                </a:lnTo>
                <a:cubicBezTo>
                  <a:pt x="314266" y="192511"/>
                  <a:pt x="744251" y="0"/>
                  <a:pt x="1219200" y="0"/>
                </a:cubicBezTo>
                <a:close/>
              </a:path>
            </a:pathLst>
          </a:custGeom>
          <a:solidFill>
            <a:srgbClr val="72544A"/>
          </a:solidFill>
          <a:ln>
            <a:noFill/>
          </a:ln>
          <a:effectLst>
            <a:outerShdw blurRad="381000" dist="38100" dir="5400000" algn="ctr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1C15AC2-F5FC-4B81-B759-2EC8B9FF18A1}"/>
              </a:ext>
            </a:extLst>
          </p:cNvPr>
          <p:cNvSpPr/>
          <p:nvPr/>
        </p:nvSpPr>
        <p:spPr>
          <a:xfrm rot="5400000">
            <a:off x="5909950" y="3520264"/>
            <a:ext cx="2415577" cy="2827121"/>
          </a:xfrm>
          <a:custGeom>
            <a:avLst/>
            <a:gdLst>
              <a:gd name="connsiteX0" fmla="*/ 1219200 w 2939143"/>
              <a:gd name="connsiteY0" fmla="*/ 0 h 3439886"/>
              <a:gd name="connsiteX1" fmla="*/ 2939143 w 2939143"/>
              <a:gd name="connsiteY1" fmla="*/ 1719943 h 3439886"/>
              <a:gd name="connsiteX2" fmla="*/ 1219200 w 2939143"/>
              <a:gd name="connsiteY2" fmla="*/ 3439886 h 3439886"/>
              <a:gd name="connsiteX3" fmla="*/ 3017 w 2939143"/>
              <a:gd name="connsiteY3" fmla="*/ 2936126 h 3439886"/>
              <a:gd name="connsiteX4" fmla="*/ 0 w 2939143"/>
              <a:gd name="connsiteY4" fmla="*/ 2932807 h 3439886"/>
              <a:gd name="connsiteX5" fmla="*/ 107991 w 2939143"/>
              <a:gd name="connsiteY5" fmla="*/ 2813987 h 3439886"/>
              <a:gd name="connsiteX6" fmla="*/ 500742 w 2939143"/>
              <a:gd name="connsiteY6" fmla="*/ 1719943 h 3439886"/>
              <a:gd name="connsiteX7" fmla="*/ 107991 w 2939143"/>
              <a:gd name="connsiteY7" fmla="*/ 625900 h 3439886"/>
              <a:gd name="connsiteX8" fmla="*/ 0 w 2939143"/>
              <a:gd name="connsiteY8" fmla="*/ 507080 h 3439886"/>
              <a:gd name="connsiteX9" fmla="*/ 3017 w 2939143"/>
              <a:gd name="connsiteY9" fmla="*/ 503760 h 3439886"/>
              <a:gd name="connsiteX10" fmla="*/ 1219200 w 2939143"/>
              <a:gd name="connsiteY10" fmla="*/ 0 h 3439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39143" h="3439886">
                <a:moveTo>
                  <a:pt x="1219200" y="0"/>
                </a:moveTo>
                <a:cubicBezTo>
                  <a:pt x="2169098" y="0"/>
                  <a:pt x="2939143" y="770045"/>
                  <a:pt x="2939143" y="1719943"/>
                </a:cubicBezTo>
                <a:cubicBezTo>
                  <a:pt x="2939143" y="2669841"/>
                  <a:pt x="2169098" y="3439886"/>
                  <a:pt x="1219200" y="3439886"/>
                </a:cubicBezTo>
                <a:cubicBezTo>
                  <a:pt x="744251" y="3439886"/>
                  <a:pt x="314266" y="3247375"/>
                  <a:pt x="3017" y="2936126"/>
                </a:cubicBezTo>
                <a:lnTo>
                  <a:pt x="0" y="2932807"/>
                </a:lnTo>
                <a:lnTo>
                  <a:pt x="107991" y="2813987"/>
                </a:lnTo>
                <a:cubicBezTo>
                  <a:pt x="353351" y="2516679"/>
                  <a:pt x="500742" y="2135523"/>
                  <a:pt x="500742" y="1719943"/>
                </a:cubicBezTo>
                <a:cubicBezTo>
                  <a:pt x="500742" y="1304363"/>
                  <a:pt x="353351" y="923207"/>
                  <a:pt x="107991" y="625900"/>
                </a:cubicBezTo>
                <a:lnTo>
                  <a:pt x="0" y="507080"/>
                </a:lnTo>
                <a:lnTo>
                  <a:pt x="3017" y="503760"/>
                </a:lnTo>
                <a:cubicBezTo>
                  <a:pt x="314266" y="192511"/>
                  <a:pt x="744251" y="0"/>
                  <a:pt x="1219200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95000"/>
                </a:schemeClr>
              </a:gs>
            </a:gsLst>
            <a:lin ang="13500000" scaled="1"/>
            <a:tileRect/>
          </a:gradFill>
          <a:ln>
            <a:noFill/>
          </a:ln>
          <a:effectLst>
            <a:outerShdw blurRad="381000" dist="38100" dir="5400000" algn="ctr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/>
          </a:p>
        </p:txBody>
      </p:sp>
      <p:pic>
        <p:nvPicPr>
          <p:cNvPr id="12" name="Graphic 11" descr="Computer">
            <a:extLst>
              <a:ext uri="{FF2B5EF4-FFF2-40B4-BE49-F238E27FC236}">
                <a16:creationId xmlns:a16="http://schemas.microsoft.com/office/drawing/2014/main" id="{D4D90BAC-08F6-40EB-8A51-AEE343A770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72245" y="1657046"/>
            <a:ext cx="432000" cy="432000"/>
          </a:xfrm>
          <a:prstGeom prst="rect">
            <a:avLst/>
          </a:prstGeom>
        </p:spPr>
      </p:pic>
      <p:pic>
        <p:nvPicPr>
          <p:cNvPr id="14" name="Graphic 13" descr="Laptop">
            <a:extLst>
              <a:ext uri="{FF2B5EF4-FFF2-40B4-BE49-F238E27FC236}">
                <a16:creationId xmlns:a16="http://schemas.microsoft.com/office/drawing/2014/main" id="{6F448973-DBD4-483A-88E0-05A18AE7C6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72245" y="5308657"/>
            <a:ext cx="432000" cy="432000"/>
          </a:xfrm>
          <a:prstGeom prst="rect">
            <a:avLst/>
          </a:prstGeom>
        </p:spPr>
      </p:pic>
      <p:pic>
        <p:nvPicPr>
          <p:cNvPr id="16" name="Graphic 15" descr="Monitor">
            <a:extLst>
              <a:ext uri="{FF2B5EF4-FFF2-40B4-BE49-F238E27FC236}">
                <a16:creationId xmlns:a16="http://schemas.microsoft.com/office/drawing/2014/main" id="{083E2F55-CBF7-440A-8796-8CFE6ADF818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623870" y="1659770"/>
            <a:ext cx="432000" cy="432000"/>
          </a:xfrm>
          <a:prstGeom prst="rect">
            <a:avLst/>
          </a:prstGeom>
        </p:spPr>
      </p:pic>
      <p:pic>
        <p:nvPicPr>
          <p:cNvPr id="18" name="Graphic 17" descr="Smart Phone">
            <a:extLst>
              <a:ext uri="{FF2B5EF4-FFF2-40B4-BE49-F238E27FC236}">
                <a16:creationId xmlns:a16="http://schemas.microsoft.com/office/drawing/2014/main" id="{45F6194C-4B8A-4CED-AF44-9ED2EEF4643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623870" y="5308657"/>
            <a:ext cx="432000" cy="4320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1B8E95F-EBA7-43C0-86B6-F526BFE8D86C}"/>
              </a:ext>
            </a:extLst>
          </p:cNvPr>
          <p:cNvSpPr txBox="1"/>
          <p:nvPr/>
        </p:nvSpPr>
        <p:spPr>
          <a:xfrm>
            <a:off x="5704178" y="3109808"/>
            <a:ext cx="513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>
                    <a:lumMod val="95000"/>
                  </a:schemeClr>
                </a:solidFill>
                <a:latin typeface="Eurostile BQ" pitchFamily="50" charset="0"/>
              </a:rPr>
              <a:t>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0E74E55-48E8-4534-8A73-2B3EEF891879}"/>
              </a:ext>
            </a:extLst>
          </p:cNvPr>
          <p:cNvSpPr txBox="1"/>
          <p:nvPr/>
        </p:nvSpPr>
        <p:spPr>
          <a:xfrm>
            <a:off x="6217917" y="3401052"/>
            <a:ext cx="513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>
                    <a:lumMod val="95000"/>
                  </a:schemeClr>
                </a:solidFill>
                <a:latin typeface="Eurostile BQ" pitchFamily="50" charset="0"/>
              </a:rPr>
              <a:t>B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F583467-FE93-41C0-8BD2-F2CE90C174B7}"/>
              </a:ext>
            </a:extLst>
          </p:cNvPr>
          <p:cNvSpPr txBox="1"/>
          <p:nvPr/>
        </p:nvSpPr>
        <p:spPr>
          <a:xfrm>
            <a:off x="5858852" y="3905081"/>
            <a:ext cx="513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>
                    <a:lumMod val="65000"/>
                  </a:schemeClr>
                </a:solidFill>
                <a:latin typeface="Eurostile BQ" pitchFamily="50" charset="0"/>
              </a:rPr>
              <a:t>C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CCB138C-CDFB-42CC-B842-5959AA848360}"/>
              </a:ext>
            </a:extLst>
          </p:cNvPr>
          <p:cNvSpPr txBox="1"/>
          <p:nvPr/>
        </p:nvSpPr>
        <p:spPr>
          <a:xfrm>
            <a:off x="5466308" y="3585718"/>
            <a:ext cx="513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>
                    <a:lumMod val="95000"/>
                  </a:schemeClr>
                </a:solidFill>
                <a:latin typeface="Eurostile BQ" pitchFamily="50" charset="0"/>
              </a:rPr>
              <a:t>D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2C17138-03FC-4548-AF87-78006A0086D8}"/>
              </a:ext>
            </a:extLst>
          </p:cNvPr>
          <p:cNvGrpSpPr/>
          <p:nvPr/>
        </p:nvGrpSpPr>
        <p:grpSpPr>
          <a:xfrm>
            <a:off x="3751281" y="2244556"/>
            <a:ext cx="2656141" cy="748673"/>
            <a:chOff x="3751281" y="2244556"/>
            <a:chExt cx="2656141" cy="748673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22D5010-C2FB-4905-AC58-4B03592066FD}"/>
                </a:ext>
              </a:extLst>
            </p:cNvPr>
            <p:cNvSpPr txBox="1"/>
            <p:nvPr/>
          </p:nvSpPr>
          <p:spPr>
            <a:xfrm>
              <a:off x="3756097" y="2244556"/>
              <a:ext cx="16319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b="1" spc="300" dirty="0">
                  <a:solidFill>
                    <a:schemeClr val="bg1">
                      <a:lumMod val="95000"/>
                    </a:schemeClr>
                  </a:solidFill>
                  <a:latin typeface="Nexa Light" panose="02000000000000000000" pitchFamily="50" charset="0"/>
                </a:rPr>
                <a:t>HEADING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68EB129-F70F-4507-B06B-669D8C5E0F05}"/>
                </a:ext>
              </a:extLst>
            </p:cNvPr>
            <p:cNvSpPr txBox="1"/>
            <p:nvPr/>
          </p:nvSpPr>
          <p:spPr>
            <a:xfrm>
              <a:off x="3751281" y="2485398"/>
              <a:ext cx="2656141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900" spc="300" dirty="0">
                  <a:solidFill>
                    <a:schemeClr val="bg1">
                      <a:lumMod val="95000"/>
                    </a:schemeClr>
                  </a:solidFill>
                  <a:latin typeface="Nexa Light" panose="02000000000000000000" pitchFamily="50" charset="0"/>
                </a:rPr>
                <a:t>Add your text here. Subscribe to our channel to watch more such videos.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509823A-E572-41E0-8A80-09EA743221D7}"/>
              </a:ext>
            </a:extLst>
          </p:cNvPr>
          <p:cNvGrpSpPr/>
          <p:nvPr/>
        </p:nvGrpSpPr>
        <p:grpSpPr>
          <a:xfrm>
            <a:off x="6629461" y="2416754"/>
            <a:ext cx="2081035" cy="748673"/>
            <a:chOff x="3751281" y="2244556"/>
            <a:chExt cx="2656141" cy="748673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F20B7E5-5010-47B6-B77E-1E66CCBF66AE}"/>
                </a:ext>
              </a:extLst>
            </p:cNvPr>
            <p:cNvSpPr txBox="1"/>
            <p:nvPr/>
          </p:nvSpPr>
          <p:spPr>
            <a:xfrm>
              <a:off x="3756097" y="2244556"/>
              <a:ext cx="16319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b="1" spc="300" dirty="0">
                  <a:solidFill>
                    <a:schemeClr val="bg1">
                      <a:lumMod val="95000"/>
                    </a:schemeClr>
                  </a:solidFill>
                  <a:latin typeface="Nexa Light" panose="02000000000000000000" pitchFamily="50" charset="0"/>
                </a:rPr>
                <a:t>HEADING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99D4C04-E558-4CC6-A03D-D41AF44B9C58}"/>
                </a:ext>
              </a:extLst>
            </p:cNvPr>
            <p:cNvSpPr txBox="1"/>
            <p:nvPr/>
          </p:nvSpPr>
          <p:spPr>
            <a:xfrm>
              <a:off x="3751281" y="2485398"/>
              <a:ext cx="2656141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900" spc="300" dirty="0">
                  <a:solidFill>
                    <a:schemeClr val="bg1">
                      <a:lumMod val="95000"/>
                    </a:schemeClr>
                  </a:solidFill>
                  <a:latin typeface="Nexa Light" panose="02000000000000000000" pitchFamily="50" charset="0"/>
                </a:rPr>
                <a:t>Add your text here. Subscribe to our channel to watch more such videos.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12821A6-7B71-4107-BB26-D3255760022E}"/>
              </a:ext>
            </a:extLst>
          </p:cNvPr>
          <p:cNvGrpSpPr/>
          <p:nvPr/>
        </p:nvGrpSpPr>
        <p:grpSpPr>
          <a:xfrm>
            <a:off x="3873808" y="4263745"/>
            <a:ext cx="1830370" cy="748672"/>
            <a:chOff x="3751281" y="2244557"/>
            <a:chExt cx="2656141" cy="748672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71B383B-0125-43A0-B066-40DE82707BE7}"/>
                </a:ext>
              </a:extLst>
            </p:cNvPr>
            <p:cNvSpPr txBox="1"/>
            <p:nvPr/>
          </p:nvSpPr>
          <p:spPr>
            <a:xfrm>
              <a:off x="3756097" y="2244557"/>
              <a:ext cx="189554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b="1" spc="300" dirty="0">
                  <a:solidFill>
                    <a:schemeClr val="bg1">
                      <a:lumMod val="95000"/>
                    </a:schemeClr>
                  </a:solidFill>
                  <a:latin typeface="Nexa Light" panose="02000000000000000000" pitchFamily="50" charset="0"/>
                </a:rPr>
                <a:t>HEADING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E619331-FB39-43F8-8040-A8745A6DEBFE}"/>
                </a:ext>
              </a:extLst>
            </p:cNvPr>
            <p:cNvSpPr txBox="1"/>
            <p:nvPr/>
          </p:nvSpPr>
          <p:spPr>
            <a:xfrm>
              <a:off x="3751281" y="2485398"/>
              <a:ext cx="2656141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900" spc="300" dirty="0">
                  <a:solidFill>
                    <a:schemeClr val="bg1">
                      <a:lumMod val="95000"/>
                    </a:schemeClr>
                  </a:solidFill>
                  <a:latin typeface="Nexa Light" panose="02000000000000000000" pitchFamily="50" charset="0"/>
                </a:rPr>
                <a:t>Add your text here. Subscribe to our channel to watch more such videos.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4A4D1E9-60A9-4B5E-9AB8-25ACB418E9A8}"/>
              </a:ext>
            </a:extLst>
          </p:cNvPr>
          <p:cNvGrpSpPr/>
          <p:nvPr/>
        </p:nvGrpSpPr>
        <p:grpSpPr>
          <a:xfrm>
            <a:off x="6185550" y="4402627"/>
            <a:ext cx="2173956" cy="1025672"/>
            <a:chOff x="3751281" y="2244556"/>
            <a:chExt cx="2656141" cy="1025672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28DA3EF-4646-45E9-915A-4F85AE641B39}"/>
                </a:ext>
              </a:extLst>
            </p:cNvPr>
            <p:cNvSpPr txBox="1"/>
            <p:nvPr/>
          </p:nvSpPr>
          <p:spPr>
            <a:xfrm>
              <a:off x="3756097" y="2244556"/>
              <a:ext cx="16319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b="1" spc="300" dirty="0">
                  <a:solidFill>
                    <a:schemeClr val="bg1">
                      <a:lumMod val="50000"/>
                    </a:schemeClr>
                  </a:solidFill>
                  <a:latin typeface="Nexa Light" panose="02000000000000000000" pitchFamily="50" charset="0"/>
                </a:rPr>
                <a:t>HEADING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88F1793-CEF8-4EC9-B1CB-0EBDF628459A}"/>
                </a:ext>
              </a:extLst>
            </p:cNvPr>
            <p:cNvSpPr txBox="1"/>
            <p:nvPr/>
          </p:nvSpPr>
          <p:spPr>
            <a:xfrm>
              <a:off x="3751281" y="2485398"/>
              <a:ext cx="2656141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900" spc="300" dirty="0">
                  <a:solidFill>
                    <a:schemeClr val="bg1">
                      <a:lumMod val="50000"/>
                    </a:schemeClr>
                  </a:solidFill>
                  <a:latin typeface="Nexa Light" panose="02000000000000000000" pitchFamily="50" charset="0"/>
                </a:rPr>
                <a:t>Add your text here. Subscribe to our channel to watch more such videos.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655359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B0263D49-EDE5-4343-BB2A-0019F46D667D}"/>
              </a:ext>
            </a:extLst>
          </p:cNvPr>
          <p:cNvSpPr/>
          <p:nvPr/>
        </p:nvSpPr>
        <p:spPr>
          <a:xfrm>
            <a:off x="6115722" y="1248227"/>
            <a:ext cx="2415577" cy="2827120"/>
          </a:xfrm>
          <a:custGeom>
            <a:avLst/>
            <a:gdLst>
              <a:gd name="connsiteX0" fmla="*/ 1219200 w 2939143"/>
              <a:gd name="connsiteY0" fmla="*/ 0 h 3439886"/>
              <a:gd name="connsiteX1" fmla="*/ 2939143 w 2939143"/>
              <a:gd name="connsiteY1" fmla="*/ 1719943 h 3439886"/>
              <a:gd name="connsiteX2" fmla="*/ 1219200 w 2939143"/>
              <a:gd name="connsiteY2" fmla="*/ 3439886 h 3439886"/>
              <a:gd name="connsiteX3" fmla="*/ 3017 w 2939143"/>
              <a:gd name="connsiteY3" fmla="*/ 2936126 h 3439886"/>
              <a:gd name="connsiteX4" fmla="*/ 0 w 2939143"/>
              <a:gd name="connsiteY4" fmla="*/ 2932807 h 3439886"/>
              <a:gd name="connsiteX5" fmla="*/ 107991 w 2939143"/>
              <a:gd name="connsiteY5" fmla="*/ 2813987 h 3439886"/>
              <a:gd name="connsiteX6" fmla="*/ 500742 w 2939143"/>
              <a:gd name="connsiteY6" fmla="*/ 1719943 h 3439886"/>
              <a:gd name="connsiteX7" fmla="*/ 107991 w 2939143"/>
              <a:gd name="connsiteY7" fmla="*/ 625900 h 3439886"/>
              <a:gd name="connsiteX8" fmla="*/ 0 w 2939143"/>
              <a:gd name="connsiteY8" fmla="*/ 507080 h 3439886"/>
              <a:gd name="connsiteX9" fmla="*/ 3017 w 2939143"/>
              <a:gd name="connsiteY9" fmla="*/ 503760 h 3439886"/>
              <a:gd name="connsiteX10" fmla="*/ 1219200 w 2939143"/>
              <a:gd name="connsiteY10" fmla="*/ 0 h 3439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39143" h="3439886">
                <a:moveTo>
                  <a:pt x="1219200" y="0"/>
                </a:moveTo>
                <a:cubicBezTo>
                  <a:pt x="2169098" y="0"/>
                  <a:pt x="2939143" y="770045"/>
                  <a:pt x="2939143" y="1719943"/>
                </a:cubicBezTo>
                <a:cubicBezTo>
                  <a:pt x="2939143" y="2669841"/>
                  <a:pt x="2169098" y="3439886"/>
                  <a:pt x="1219200" y="3439886"/>
                </a:cubicBezTo>
                <a:cubicBezTo>
                  <a:pt x="744251" y="3439886"/>
                  <a:pt x="314266" y="3247375"/>
                  <a:pt x="3017" y="2936126"/>
                </a:cubicBezTo>
                <a:lnTo>
                  <a:pt x="0" y="2932807"/>
                </a:lnTo>
                <a:lnTo>
                  <a:pt x="107991" y="2813987"/>
                </a:lnTo>
                <a:cubicBezTo>
                  <a:pt x="353351" y="2516679"/>
                  <a:pt x="500742" y="2135523"/>
                  <a:pt x="500742" y="1719943"/>
                </a:cubicBezTo>
                <a:cubicBezTo>
                  <a:pt x="500742" y="1304363"/>
                  <a:pt x="353351" y="923207"/>
                  <a:pt x="107991" y="625900"/>
                </a:cubicBezTo>
                <a:lnTo>
                  <a:pt x="0" y="507080"/>
                </a:lnTo>
                <a:lnTo>
                  <a:pt x="3017" y="503760"/>
                </a:lnTo>
                <a:cubicBezTo>
                  <a:pt x="314266" y="192511"/>
                  <a:pt x="744251" y="0"/>
                  <a:pt x="1219200" y="0"/>
                </a:cubicBezTo>
                <a:close/>
              </a:path>
            </a:pathLst>
          </a:custGeom>
          <a:solidFill>
            <a:srgbClr val="6F3584"/>
          </a:solidFill>
          <a:ln>
            <a:noFill/>
          </a:ln>
          <a:effectLst>
            <a:outerShdw blurRad="381000" dist="38100" dir="5400000" algn="ctr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24B07C0-A20C-4C1D-994A-837A4A3F1D51}"/>
              </a:ext>
            </a:extLst>
          </p:cNvPr>
          <p:cNvSpPr/>
          <p:nvPr/>
        </p:nvSpPr>
        <p:spPr>
          <a:xfrm rot="16200000">
            <a:off x="3866473" y="1042456"/>
            <a:ext cx="2415577" cy="2827121"/>
          </a:xfrm>
          <a:custGeom>
            <a:avLst/>
            <a:gdLst>
              <a:gd name="connsiteX0" fmla="*/ 1219200 w 2939143"/>
              <a:gd name="connsiteY0" fmla="*/ 0 h 3439886"/>
              <a:gd name="connsiteX1" fmla="*/ 2939143 w 2939143"/>
              <a:gd name="connsiteY1" fmla="*/ 1719943 h 3439886"/>
              <a:gd name="connsiteX2" fmla="*/ 1219200 w 2939143"/>
              <a:gd name="connsiteY2" fmla="*/ 3439886 h 3439886"/>
              <a:gd name="connsiteX3" fmla="*/ 3017 w 2939143"/>
              <a:gd name="connsiteY3" fmla="*/ 2936126 h 3439886"/>
              <a:gd name="connsiteX4" fmla="*/ 0 w 2939143"/>
              <a:gd name="connsiteY4" fmla="*/ 2932807 h 3439886"/>
              <a:gd name="connsiteX5" fmla="*/ 107991 w 2939143"/>
              <a:gd name="connsiteY5" fmla="*/ 2813987 h 3439886"/>
              <a:gd name="connsiteX6" fmla="*/ 500742 w 2939143"/>
              <a:gd name="connsiteY6" fmla="*/ 1719943 h 3439886"/>
              <a:gd name="connsiteX7" fmla="*/ 107991 w 2939143"/>
              <a:gd name="connsiteY7" fmla="*/ 625900 h 3439886"/>
              <a:gd name="connsiteX8" fmla="*/ 0 w 2939143"/>
              <a:gd name="connsiteY8" fmla="*/ 507080 h 3439886"/>
              <a:gd name="connsiteX9" fmla="*/ 3017 w 2939143"/>
              <a:gd name="connsiteY9" fmla="*/ 503760 h 3439886"/>
              <a:gd name="connsiteX10" fmla="*/ 1219200 w 2939143"/>
              <a:gd name="connsiteY10" fmla="*/ 0 h 3439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39143" h="3439886">
                <a:moveTo>
                  <a:pt x="1219200" y="0"/>
                </a:moveTo>
                <a:cubicBezTo>
                  <a:pt x="2169098" y="0"/>
                  <a:pt x="2939143" y="770045"/>
                  <a:pt x="2939143" y="1719943"/>
                </a:cubicBezTo>
                <a:cubicBezTo>
                  <a:pt x="2939143" y="2669841"/>
                  <a:pt x="2169098" y="3439886"/>
                  <a:pt x="1219200" y="3439886"/>
                </a:cubicBezTo>
                <a:cubicBezTo>
                  <a:pt x="744251" y="3439886"/>
                  <a:pt x="314266" y="3247375"/>
                  <a:pt x="3017" y="2936126"/>
                </a:cubicBezTo>
                <a:lnTo>
                  <a:pt x="0" y="2932807"/>
                </a:lnTo>
                <a:lnTo>
                  <a:pt x="107991" y="2813987"/>
                </a:lnTo>
                <a:cubicBezTo>
                  <a:pt x="353351" y="2516679"/>
                  <a:pt x="500742" y="2135523"/>
                  <a:pt x="500742" y="1719943"/>
                </a:cubicBezTo>
                <a:cubicBezTo>
                  <a:pt x="500742" y="1304363"/>
                  <a:pt x="353351" y="923207"/>
                  <a:pt x="107991" y="625900"/>
                </a:cubicBezTo>
                <a:lnTo>
                  <a:pt x="0" y="507080"/>
                </a:lnTo>
                <a:lnTo>
                  <a:pt x="3017" y="503760"/>
                </a:lnTo>
                <a:cubicBezTo>
                  <a:pt x="314266" y="192511"/>
                  <a:pt x="744251" y="0"/>
                  <a:pt x="1219200" y="0"/>
                </a:cubicBezTo>
                <a:close/>
              </a:path>
            </a:pathLst>
          </a:custGeom>
          <a:solidFill>
            <a:srgbClr val="8F447C"/>
          </a:solidFill>
          <a:ln>
            <a:noFill/>
          </a:ln>
          <a:effectLst>
            <a:outerShdw blurRad="381000" dist="38100" dir="5400000" algn="ctr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10ABAB6-DE86-4BCD-A4D9-3A5F2650A115}"/>
              </a:ext>
            </a:extLst>
          </p:cNvPr>
          <p:cNvSpPr/>
          <p:nvPr/>
        </p:nvSpPr>
        <p:spPr>
          <a:xfrm rot="10800000">
            <a:off x="3660701" y="3314493"/>
            <a:ext cx="2415577" cy="2827120"/>
          </a:xfrm>
          <a:custGeom>
            <a:avLst/>
            <a:gdLst>
              <a:gd name="connsiteX0" fmla="*/ 1219200 w 2939143"/>
              <a:gd name="connsiteY0" fmla="*/ 0 h 3439886"/>
              <a:gd name="connsiteX1" fmla="*/ 2939143 w 2939143"/>
              <a:gd name="connsiteY1" fmla="*/ 1719943 h 3439886"/>
              <a:gd name="connsiteX2" fmla="*/ 1219200 w 2939143"/>
              <a:gd name="connsiteY2" fmla="*/ 3439886 h 3439886"/>
              <a:gd name="connsiteX3" fmla="*/ 3017 w 2939143"/>
              <a:gd name="connsiteY3" fmla="*/ 2936126 h 3439886"/>
              <a:gd name="connsiteX4" fmla="*/ 0 w 2939143"/>
              <a:gd name="connsiteY4" fmla="*/ 2932807 h 3439886"/>
              <a:gd name="connsiteX5" fmla="*/ 107991 w 2939143"/>
              <a:gd name="connsiteY5" fmla="*/ 2813987 h 3439886"/>
              <a:gd name="connsiteX6" fmla="*/ 500742 w 2939143"/>
              <a:gd name="connsiteY6" fmla="*/ 1719943 h 3439886"/>
              <a:gd name="connsiteX7" fmla="*/ 107991 w 2939143"/>
              <a:gd name="connsiteY7" fmla="*/ 625900 h 3439886"/>
              <a:gd name="connsiteX8" fmla="*/ 0 w 2939143"/>
              <a:gd name="connsiteY8" fmla="*/ 507080 h 3439886"/>
              <a:gd name="connsiteX9" fmla="*/ 3017 w 2939143"/>
              <a:gd name="connsiteY9" fmla="*/ 503760 h 3439886"/>
              <a:gd name="connsiteX10" fmla="*/ 1219200 w 2939143"/>
              <a:gd name="connsiteY10" fmla="*/ 0 h 3439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39143" h="3439886">
                <a:moveTo>
                  <a:pt x="1219200" y="0"/>
                </a:moveTo>
                <a:cubicBezTo>
                  <a:pt x="2169098" y="0"/>
                  <a:pt x="2939143" y="770045"/>
                  <a:pt x="2939143" y="1719943"/>
                </a:cubicBezTo>
                <a:cubicBezTo>
                  <a:pt x="2939143" y="2669841"/>
                  <a:pt x="2169098" y="3439886"/>
                  <a:pt x="1219200" y="3439886"/>
                </a:cubicBezTo>
                <a:cubicBezTo>
                  <a:pt x="744251" y="3439886"/>
                  <a:pt x="314266" y="3247375"/>
                  <a:pt x="3017" y="2936126"/>
                </a:cubicBezTo>
                <a:lnTo>
                  <a:pt x="0" y="2932807"/>
                </a:lnTo>
                <a:lnTo>
                  <a:pt x="107991" y="2813987"/>
                </a:lnTo>
                <a:cubicBezTo>
                  <a:pt x="353351" y="2516679"/>
                  <a:pt x="500742" y="2135523"/>
                  <a:pt x="500742" y="1719943"/>
                </a:cubicBezTo>
                <a:cubicBezTo>
                  <a:pt x="500742" y="1304363"/>
                  <a:pt x="353351" y="923207"/>
                  <a:pt x="107991" y="625900"/>
                </a:cubicBezTo>
                <a:lnTo>
                  <a:pt x="0" y="507080"/>
                </a:lnTo>
                <a:lnTo>
                  <a:pt x="3017" y="503760"/>
                </a:lnTo>
                <a:cubicBezTo>
                  <a:pt x="314266" y="192511"/>
                  <a:pt x="744251" y="0"/>
                  <a:pt x="1219200" y="0"/>
                </a:cubicBezTo>
                <a:close/>
              </a:path>
            </a:pathLst>
          </a:custGeom>
          <a:solidFill>
            <a:srgbClr val="51B2B5"/>
          </a:solidFill>
          <a:ln>
            <a:noFill/>
          </a:ln>
          <a:effectLst>
            <a:outerShdw blurRad="381000" dist="38100" dir="5400000" algn="ctr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1C15AC2-F5FC-4B81-B759-2EC8B9FF18A1}"/>
              </a:ext>
            </a:extLst>
          </p:cNvPr>
          <p:cNvSpPr/>
          <p:nvPr/>
        </p:nvSpPr>
        <p:spPr>
          <a:xfrm rot="5400000">
            <a:off x="5909950" y="3520264"/>
            <a:ext cx="2415577" cy="2827121"/>
          </a:xfrm>
          <a:custGeom>
            <a:avLst/>
            <a:gdLst>
              <a:gd name="connsiteX0" fmla="*/ 1219200 w 2939143"/>
              <a:gd name="connsiteY0" fmla="*/ 0 h 3439886"/>
              <a:gd name="connsiteX1" fmla="*/ 2939143 w 2939143"/>
              <a:gd name="connsiteY1" fmla="*/ 1719943 h 3439886"/>
              <a:gd name="connsiteX2" fmla="*/ 1219200 w 2939143"/>
              <a:gd name="connsiteY2" fmla="*/ 3439886 h 3439886"/>
              <a:gd name="connsiteX3" fmla="*/ 3017 w 2939143"/>
              <a:gd name="connsiteY3" fmla="*/ 2936126 h 3439886"/>
              <a:gd name="connsiteX4" fmla="*/ 0 w 2939143"/>
              <a:gd name="connsiteY4" fmla="*/ 2932807 h 3439886"/>
              <a:gd name="connsiteX5" fmla="*/ 107991 w 2939143"/>
              <a:gd name="connsiteY5" fmla="*/ 2813987 h 3439886"/>
              <a:gd name="connsiteX6" fmla="*/ 500742 w 2939143"/>
              <a:gd name="connsiteY6" fmla="*/ 1719943 h 3439886"/>
              <a:gd name="connsiteX7" fmla="*/ 107991 w 2939143"/>
              <a:gd name="connsiteY7" fmla="*/ 625900 h 3439886"/>
              <a:gd name="connsiteX8" fmla="*/ 0 w 2939143"/>
              <a:gd name="connsiteY8" fmla="*/ 507080 h 3439886"/>
              <a:gd name="connsiteX9" fmla="*/ 3017 w 2939143"/>
              <a:gd name="connsiteY9" fmla="*/ 503760 h 3439886"/>
              <a:gd name="connsiteX10" fmla="*/ 1219200 w 2939143"/>
              <a:gd name="connsiteY10" fmla="*/ 0 h 3439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39143" h="3439886">
                <a:moveTo>
                  <a:pt x="1219200" y="0"/>
                </a:moveTo>
                <a:cubicBezTo>
                  <a:pt x="2169098" y="0"/>
                  <a:pt x="2939143" y="770045"/>
                  <a:pt x="2939143" y="1719943"/>
                </a:cubicBezTo>
                <a:cubicBezTo>
                  <a:pt x="2939143" y="2669841"/>
                  <a:pt x="2169098" y="3439886"/>
                  <a:pt x="1219200" y="3439886"/>
                </a:cubicBezTo>
                <a:cubicBezTo>
                  <a:pt x="744251" y="3439886"/>
                  <a:pt x="314266" y="3247375"/>
                  <a:pt x="3017" y="2936126"/>
                </a:cubicBezTo>
                <a:lnTo>
                  <a:pt x="0" y="2932807"/>
                </a:lnTo>
                <a:lnTo>
                  <a:pt x="107991" y="2813987"/>
                </a:lnTo>
                <a:cubicBezTo>
                  <a:pt x="353351" y="2516679"/>
                  <a:pt x="500742" y="2135523"/>
                  <a:pt x="500742" y="1719943"/>
                </a:cubicBezTo>
                <a:cubicBezTo>
                  <a:pt x="500742" y="1304363"/>
                  <a:pt x="353351" y="923207"/>
                  <a:pt x="107991" y="625900"/>
                </a:cubicBezTo>
                <a:lnTo>
                  <a:pt x="0" y="507080"/>
                </a:lnTo>
                <a:lnTo>
                  <a:pt x="3017" y="503760"/>
                </a:lnTo>
                <a:cubicBezTo>
                  <a:pt x="314266" y="192511"/>
                  <a:pt x="744251" y="0"/>
                  <a:pt x="1219200" y="0"/>
                </a:cubicBezTo>
                <a:close/>
              </a:path>
            </a:pathLst>
          </a:custGeom>
          <a:solidFill>
            <a:srgbClr val="94D5D7"/>
          </a:solidFill>
          <a:ln>
            <a:noFill/>
          </a:ln>
          <a:effectLst>
            <a:outerShdw blurRad="381000" dist="38100" dir="5400000" algn="ctr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/>
          </a:p>
        </p:txBody>
      </p:sp>
      <p:pic>
        <p:nvPicPr>
          <p:cNvPr id="12" name="Graphic 11" descr="Computer">
            <a:extLst>
              <a:ext uri="{FF2B5EF4-FFF2-40B4-BE49-F238E27FC236}">
                <a16:creationId xmlns:a16="http://schemas.microsoft.com/office/drawing/2014/main" id="{D4D90BAC-08F6-40EB-8A51-AEE343A770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72245" y="1657046"/>
            <a:ext cx="432000" cy="432000"/>
          </a:xfrm>
          <a:prstGeom prst="rect">
            <a:avLst/>
          </a:prstGeom>
        </p:spPr>
      </p:pic>
      <p:pic>
        <p:nvPicPr>
          <p:cNvPr id="14" name="Graphic 13" descr="Laptop">
            <a:extLst>
              <a:ext uri="{FF2B5EF4-FFF2-40B4-BE49-F238E27FC236}">
                <a16:creationId xmlns:a16="http://schemas.microsoft.com/office/drawing/2014/main" id="{6F448973-DBD4-483A-88E0-05A18AE7C6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72245" y="5308657"/>
            <a:ext cx="432000" cy="432000"/>
          </a:xfrm>
          <a:prstGeom prst="rect">
            <a:avLst/>
          </a:prstGeom>
        </p:spPr>
      </p:pic>
      <p:pic>
        <p:nvPicPr>
          <p:cNvPr id="16" name="Graphic 15" descr="Monitor">
            <a:extLst>
              <a:ext uri="{FF2B5EF4-FFF2-40B4-BE49-F238E27FC236}">
                <a16:creationId xmlns:a16="http://schemas.microsoft.com/office/drawing/2014/main" id="{083E2F55-CBF7-440A-8796-8CFE6ADF818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623870" y="1659770"/>
            <a:ext cx="432000" cy="432000"/>
          </a:xfrm>
          <a:prstGeom prst="rect">
            <a:avLst/>
          </a:prstGeom>
        </p:spPr>
      </p:pic>
      <p:pic>
        <p:nvPicPr>
          <p:cNvPr id="18" name="Graphic 17" descr="Smart Phone">
            <a:extLst>
              <a:ext uri="{FF2B5EF4-FFF2-40B4-BE49-F238E27FC236}">
                <a16:creationId xmlns:a16="http://schemas.microsoft.com/office/drawing/2014/main" id="{45F6194C-4B8A-4CED-AF44-9ED2EEF4643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623870" y="5308657"/>
            <a:ext cx="432000" cy="4320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1B8E95F-EBA7-43C0-86B6-F526BFE8D86C}"/>
              </a:ext>
            </a:extLst>
          </p:cNvPr>
          <p:cNvSpPr txBox="1"/>
          <p:nvPr/>
        </p:nvSpPr>
        <p:spPr>
          <a:xfrm>
            <a:off x="5704178" y="3109808"/>
            <a:ext cx="513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>
                    <a:lumMod val="95000"/>
                  </a:schemeClr>
                </a:solidFill>
                <a:latin typeface="Eurostile BQ" pitchFamily="50" charset="0"/>
              </a:rPr>
              <a:t>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0E74E55-48E8-4534-8A73-2B3EEF891879}"/>
              </a:ext>
            </a:extLst>
          </p:cNvPr>
          <p:cNvSpPr txBox="1"/>
          <p:nvPr/>
        </p:nvSpPr>
        <p:spPr>
          <a:xfrm>
            <a:off x="6217917" y="3401052"/>
            <a:ext cx="513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>
                    <a:lumMod val="95000"/>
                  </a:schemeClr>
                </a:solidFill>
                <a:latin typeface="Eurostile BQ" pitchFamily="50" charset="0"/>
              </a:rPr>
              <a:t>B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F583467-FE93-41C0-8BD2-F2CE90C174B7}"/>
              </a:ext>
            </a:extLst>
          </p:cNvPr>
          <p:cNvSpPr txBox="1"/>
          <p:nvPr/>
        </p:nvSpPr>
        <p:spPr>
          <a:xfrm>
            <a:off x="5858852" y="3905081"/>
            <a:ext cx="513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  <a:latin typeface="Eurostile BQ" pitchFamily="50" charset="0"/>
              </a:rPr>
              <a:t>C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CCB138C-CDFB-42CC-B842-5959AA848360}"/>
              </a:ext>
            </a:extLst>
          </p:cNvPr>
          <p:cNvSpPr txBox="1"/>
          <p:nvPr/>
        </p:nvSpPr>
        <p:spPr>
          <a:xfrm>
            <a:off x="5466308" y="3585718"/>
            <a:ext cx="513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>
                    <a:lumMod val="95000"/>
                  </a:schemeClr>
                </a:solidFill>
                <a:latin typeface="Eurostile BQ" pitchFamily="50" charset="0"/>
              </a:rPr>
              <a:t>D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2C17138-03FC-4548-AF87-78006A0086D8}"/>
              </a:ext>
            </a:extLst>
          </p:cNvPr>
          <p:cNvGrpSpPr/>
          <p:nvPr/>
        </p:nvGrpSpPr>
        <p:grpSpPr>
          <a:xfrm>
            <a:off x="3751281" y="2244556"/>
            <a:ext cx="2656141" cy="748673"/>
            <a:chOff x="3751281" y="2244556"/>
            <a:chExt cx="2656141" cy="748673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22D5010-C2FB-4905-AC58-4B03592066FD}"/>
                </a:ext>
              </a:extLst>
            </p:cNvPr>
            <p:cNvSpPr txBox="1"/>
            <p:nvPr/>
          </p:nvSpPr>
          <p:spPr>
            <a:xfrm>
              <a:off x="3756097" y="2244556"/>
              <a:ext cx="16319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b="1" spc="300" dirty="0">
                  <a:solidFill>
                    <a:schemeClr val="bg1">
                      <a:lumMod val="95000"/>
                    </a:schemeClr>
                  </a:solidFill>
                  <a:latin typeface="Nexa Light" panose="02000000000000000000" pitchFamily="50" charset="0"/>
                </a:rPr>
                <a:t>HEADING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68EB129-F70F-4507-B06B-669D8C5E0F05}"/>
                </a:ext>
              </a:extLst>
            </p:cNvPr>
            <p:cNvSpPr txBox="1"/>
            <p:nvPr/>
          </p:nvSpPr>
          <p:spPr>
            <a:xfrm>
              <a:off x="3751281" y="2485398"/>
              <a:ext cx="2656141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900" spc="300" dirty="0">
                  <a:solidFill>
                    <a:schemeClr val="bg1">
                      <a:lumMod val="95000"/>
                    </a:schemeClr>
                  </a:solidFill>
                  <a:latin typeface="Nexa Light" panose="02000000000000000000" pitchFamily="50" charset="0"/>
                </a:rPr>
                <a:t>Add your text here. Subscribe to our channel to watch more such videos.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509823A-E572-41E0-8A80-09EA743221D7}"/>
              </a:ext>
            </a:extLst>
          </p:cNvPr>
          <p:cNvGrpSpPr/>
          <p:nvPr/>
        </p:nvGrpSpPr>
        <p:grpSpPr>
          <a:xfrm>
            <a:off x="6629461" y="2416754"/>
            <a:ext cx="2081035" cy="748673"/>
            <a:chOff x="3751281" y="2244556"/>
            <a:chExt cx="2656141" cy="748673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F20B7E5-5010-47B6-B77E-1E66CCBF66AE}"/>
                </a:ext>
              </a:extLst>
            </p:cNvPr>
            <p:cNvSpPr txBox="1"/>
            <p:nvPr/>
          </p:nvSpPr>
          <p:spPr>
            <a:xfrm>
              <a:off x="3756097" y="2244556"/>
              <a:ext cx="16319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b="1" spc="300" dirty="0">
                  <a:solidFill>
                    <a:schemeClr val="bg1">
                      <a:lumMod val="95000"/>
                    </a:schemeClr>
                  </a:solidFill>
                  <a:latin typeface="Nexa Light" panose="02000000000000000000" pitchFamily="50" charset="0"/>
                </a:rPr>
                <a:t>HEADING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99D4C04-E558-4CC6-A03D-D41AF44B9C58}"/>
                </a:ext>
              </a:extLst>
            </p:cNvPr>
            <p:cNvSpPr txBox="1"/>
            <p:nvPr/>
          </p:nvSpPr>
          <p:spPr>
            <a:xfrm>
              <a:off x="3751281" y="2485398"/>
              <a:ext cx="2656141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900" spc="300" dirty="0">
                  <a:solidFill>
                    <a:schemeClr val="bg1">
                      <a:lumMod val="95000"/>
                    </a:schemeClr>
                  </a:solidFill>
                  <a:latin typeface="Nexa Light" panose="02000000000000000000" pitchFamily="50" charset="0"/>
                </a:rPr>
                <a:t>Add your text here. Subscribe to our channel to watch more such videos.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12821A6-7B71-4107-BB26-D3255760022E}"/>
              </a:ext>
            </a:extLst>
          </p:cNvPr>
          <p:cNvGrpSpPr/>
          <p:nvPr/>
        </p:nvGrpSpPr>
        <p:grpSpPr>
          <a:xfrm>
            <a:off x="3873808" y="4263745"/>
            <a:ext cx="1830370" cy="748672"/>
            <a:chOff x="3751281" y="2244557"/>
            <a:chExt cx="2656141" cy="748672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71B383B-0125-43A0-B066-40DE82707BE7}"/>
                </a:ext>
              </a:extLst>
            </p:cNvPr>
            <p:cNvSpPr txBox="1"/>
            <p:nvPr/>
          </p:nvSpPr>
          <p:spPr>
            <a:xfrm>
              <a:off x="3756097" y="2244557"/>
              <a:ext cx="189554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b="1" spc="300" dirty="0">
                  <a:solidFill>
                    <a:schemeClr val="bg1">
                      <a:lumMod val="95000"/>
                    </a:schemeClr>
                  </a:solidFill>
                  <a:latin typeface="Nexa Light" panose="02000000000000000000" pitchFamily="50" charset="0"/>
                </a:rPr>
                <a:t>HEADING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E619331-FB39-43F8-8040-A8745A6DEBFE}"/>
                </a:ext>
              </a:extLst>
            </p:cNvPr>
            <p:cNvSpPr txBox="1"/>
            <p:nvPr/>
          </p:nvSpPr>
          <p:spPr>
            <a:xfrm>
              <a:off x="3751281" y="2485398"/>
              <a:ext cx="2656141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900" spc="300" dirty="0">
                  <a:solidFill>
                    <a:schemeClr val="bg1">
                      <a:lumMod val="95000"/>
                    </a:schemeClr>
                  </a:solidFill>
                  <a:latin typeface="Nexa Light" panose="02000000000000000000" pitchFamily="50" charset="0"/>
                </a:rPr>
                <a:t>Add your text here. Subscribe to our channel to watch more such videos.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4A4D1E9-60A9-4B5E-9AB8-25ACB418E9A8}"/>
              </a:ext>
            </a:extLst>
          </p:cNvPr>
          <p:cNvGrpSpPr/>
          <p:nvPr/>
        </p:nvGrpSpPr>
        <p:grpSpPr>
          <a:xfrm>
            <a:off x="6185550" y="4402627"/>
            <a:ext cx="2173956" cy="887173"/>
            <a:chOff x="3751281" y="2244556"/>
            <a:chExt cx="2656141" cy="887173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28DA3EF-4646-45E9-915A-4F85AE641B39}"/>
                </a:ext>
              </a:extLst>
            </p:cNvPr>
            <p:cNvSpPr txBox="1"/>
            <p:nvPr/>
          </p:nvSpPr>
          <p:spPr>
            <a:xfrm>
              <a:off x="3756097" y="2244556"/>
              <a:ext cx="16319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b="1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exa Light" panose="02000000000000000000" pitchFamily="50" charset="0"/>
                </a:rPr>
                <a:t>HEADING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88F1793-CEF8-4EC9-B1CB-0EBDF628459A}"/>
                </a:ext>
              </a:extLst>
            </p:cNvPr>
            <p:cNvSpPr txBox="1"/>
            <p:nvPr/>
          </p:nvSpPr>
          <p:spPr>
            <a:xfrm>
              <a:off x="3751281" y="2485398"/>
              <a:ext cx="26561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900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exa Light" panose="02000000000000000000" pitchFamily="50" charset="0"/>
                </a:rPr>
                <a:t>Add your text here. Subscribe to our channel to watch more such videos.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482206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341</Words>
  <Application>Microsoft Office PowerPoint</Application>
  <PresentationFormat>Widescreen</PresentationFormat>
  <Paragraphs>61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Eurostile BQ</vt:lpstr>
      <vt:lpstr>Nexa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Pankaj Sharma</dc:creator>
  <cp:lastModifiedBy>Pankaj Sharma</cp:lastModifiedBy>
  <cp:revision>11</cp:revision>
  <dcterms:created xsi:type="dcterms:W3CDTF">2017-07-09T09:54:27Z</dcterms:created>
  <dcterms:modified xsi:type="dcterms:W3CDTF">2017-07-09T13:48:43Z</dcterms:modified>
</cp:coreProperties>
</file>