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1D4"/>
    <a:srgbClr val="FFE0A3"/>
    <a:srgbClr val="FFCC66"/>
    <a:srgbClr val="CC6600"/>
    <a:srgbClr val="EDC9DB"/>
    <a:srgbClr val="DDFFFF"/>
    <a:srgbClr val="00FFFF"/>
    <a:srgbClr val="009999"/>
    <a:srgbClr val="E377CE"/>
    <a:srgbClr val="D78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BE4-F3CB-4CE1-A631-62E7FCE6C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D0DC-7497-49F7-A69F-CAAAECE6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84B8-B748-4B21-825D-8A05A057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9A16-F0D1-4159-B3EF-5F9B8298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7914-853E-49FC-B8E5-53CEFF6B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5025-1948-4850-A72C-3612F949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D26E4-F4CD-4E9F-8987-0F192E40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ED5E-E7F6-41D7-863B-06E5AEF6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A960-4D31-4983-A8D0-2C5DC764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ECEB-7AFD-489A-84B8-9263BD75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4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9917C-C31C-41AC-A8DC-9F3FD590B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DAEF-969E-4D21-8DFE-F2FCC761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AAD5-AC8F-4A75-AAD9-9E25762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B9A2-BD08-4CB1-BBAA-96DEA147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FEA1-C1D3-4946-A3B8-330E129C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1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D675-F673-486B-95EF-C457B645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4CF6-BC7C-4F50-84A3-58002F1A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EAE68-DB06-4B77-942E-2EFABACD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1B71-00B3-47D7-966D-6C6EDD60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FD29-E3D6-4F6C-8376-53D975CC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B97A-01D4-492D-B7E9-62EC82E9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E9A1-942C-4AAF-88AB-681420E3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D765-9E92-4AA9-AEC7-377A018F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7353-671D-42C7-9E60-B9D42B66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F939-850E-4988-9752-F3BCA84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436A-EFEC-4CDC-B893-2AF3345C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9D1A-ACF5-4F6A-93BD-B5EBC8227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A990-6858-405F-861A-2767C9C7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F97B-8055-436C-82E0-7EA0158C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B892-13D3-40D3-949B-C30CED14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9C63-7AA2-4DFB-83A2-B2DAFC9C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3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416-A500-4A33-A8EA-E9C38F76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D544E-39D2-4C45-A353-D32A55DA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0811F-2CF7-4B84-A4A1-0ECEFC57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6A309-A634-4A8E-B2CC-55FD18DE6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35B82-6854-4B6E-BCDF-5EFEA29E5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6EDFF-E695-42B7-BCEC-43D8AD6D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98CAD-BF26-4A36-A499-6F9CD190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58932-2CE8-42FC-8256-2BCEE4E9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4171-1BCD-4EED-A2F5-F223DEE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AFA64-5CB3-4FDD-B403-DBD79181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279FA-BAF4-4608-8711-55992A7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70B65-9F86-4119-B1CA-221FA2C8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6ABF5-FF16-4CA7-90CE-1BB430F7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A163B-6FBF-46BA-A1A8-6B440F7D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D5AFC-AB11-48EC-A3E4-D304243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4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56A6-9C17-4F68-B0EC-1DD7ED74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CD67-0047-4C94-83A5-E30E51C6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E5B24-347C-472B-87C7-1BB44634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36F4-E9BF-4D7E-8A05-37207285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F5AE-2FD5-44E8-9BD7-B29BDED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78AE1-B372-4519-8DAF-9818AE61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D4DE-BF7C-4FCC-8636-5FC6609B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97A1A-BDFF-40E9-887F-316A892F0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09DE4-4211-41EA-9B97-9EE4E1BB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13F8-4584-443B-9625-50851104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14EF-868E-4473-88E8-D01625F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52502-386C-468D-BBB8-E552E8B1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D683-D5B7-4037-9DAC-5EF6CDC7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7F85-C16B-417A-88F1-DB5EF3E0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276A-8FC9-449B-A1FE-603A54B12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259-8833-4281-9EA3-015286794CF9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406E-DBFE-48C2-9B32-7C1629D9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1269-7B9D-4170-A42F-5AE568726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3284-AFD7-450A-948D-3D2DA2FE9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FE2E5"/>
            </a:gs>
            <a:gs pos="100000">
              <a:srgbClr val="9DA8A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5323C1E-3B65-416F-BFC8-9DA28D3357D1}"/>
              </a:ext>
            </a:extLst>
          </p:cNvPr>
          <p:cNvSpPr/>
          <p:nvPr/>
        </p:nvSpPr>
        <p:spPr>
          <a:xfrm flipH="1">
            <a:off x="6506247" y="3753933"/>
            <a:ext cx="2880000" cy="2880000"/>
          </a:xfrm>
          <a:prstGeom prst="roundRect">
            <a:avLst/>
          </a:prstGeom>
          <a:solidFill>
            <a:srgbClr val="CCD1D4"/>
          </a:solidFill>
          <a:ln>
            <a:noFill/>
          </a:ln>
          <a:effectLst>
            <a:innerShdw blurRad="393700" dist="50800" dir="135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5C05FBF-B7A9-4AB2-82F0-7C93149D6731}"/>
              </a:ext>
            </a:extLst>
          </p:cNvPr>
          <p:cNvSpPr/>
          <p:nvPr/>
        </p:nvSpPr>
        <p:spPr>
          <a:xfrm flipH="1">
            <a:off x="6506247" y="208323"/>
            <a:ext cx="2880000" cy="2880000"/>
          </a:xfrm>
          <a:prstGeom prst="roundRect">
            <a:avLst/>
          </a:prstGeom>
          <a:solidFill>
            <a:srgbClr val="CCD1D4"/>
          </a:solidFill>
          <a:ln>
            <a:noFill/>
          </a:ln>
          <a:effectLst>
            <a:innerShdw blurRad="393700" dist="50800" dir="135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8B95E5-DD63-4A0E-A5B4-DE9067B61159}"/>
              </a:ext>
            </a:extLst>
          </p:cNvPr>
          <p:cNvSpPr/>
          <p:nvPr/>
        </p:nvSpPr>
        <p:spPr>
          <a:xfrm>
            <a:off x="2679373" y="3753933"/>
            <a:ext cx="2880000" cy="2880000"/>
          </a:xfrm>
          <a:prstGeom prst="roundRect">
            <a:avLst/>
          </a:prstGeom>
          <a:solidFill>
            <a:srgbClr val="CCD1D4"/>
          </a:solidFill>
          <a:ln>
            <a:noFill/>
          </a:ln>
          <a:effectLst>
            <a:innerShdw blurRad="393700" dist="50800" dir="135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6C45D1-1DBF-41A2-A1F7-23F4BF96497B}"/>
              </a:ext>
            </a:extLst>
          </p:cNvPr>
          <p:cNvSpPr/>
          <p:nvPr/>
        </p:nvSpPr>
        <p:spPr>
          <a:xfrm>
            <a:off x="2679373" y="208323"/>
            <a:ext cx="2880000" cy="2880000"/>
          </a:xfrm>
          <a:prstGeom prst="roundRect">
            <a:avLst/>
          </a:prstGeom>
          <a:solidFill>
            <a:srgbClr val="CCD1D4"/>
          </a:solidFill>
          <a:ln>
            <a:noFill/>
          </a:ln>
          <a:effectLst>
            <a:innerShdw blurRad="393700" dist="50800" dir="135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4D6DB0-D4DF-467F-B2FC-F19BF654116B}"/>
              </a:ext>
            </a:extLst>
          </p:cNvPr>
          <p:cNvGrpSpPr/>
          <p:nvPr/>
        </p:nvGrpSpPr>
        <p:grpSpPr>
          <a:xfrm>
            <a:off x="3003959" y="463625"/>
            <a:ext cx="2889178" cy="2889178"/>
            <a:chOff x="2495959" y="594251"/>
            <a:chExt cx="2889178" cy="28891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289FCA-9E6D-4E75-BF10-13E7CA832297}"/>
                </a:ext>
              </a:extLst>
            </p:cNvPr>
            <p:cNvGrpSpPr/>
            <p:nvPr/>
          </p:nvGrpSpPr>
          <p:grpSpPr>
            <a:xfrm>
              <a:off x="2495959" y="594251"/>
              <a:ext cx="2889178" cy="2889178"/>
              <a:chOff x="3860302" y="1069342"/>
              <a:chExt cx="3960000" cy="39600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6E7C9A7-C6A4-4112-8738-3B89D3BEBEDE}"/>
                  </a:ext>
                </a:extLst>
              </p:cNvPr>
              <p:cNvSpPr/>
              <p:nvPr/>
            </p:nvSpPr>
            <p:spPr>
              <a:xfrm>
                <a:off x="3860302" y="1069342"/>
                <a:ext cx="3960000" cy="39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1D6D9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04D0734-5CA8-45B5-BDB6-51EC278668E6}"/>
                  </a:ext>
                </a:extLst>
              </p:cNvPr>
              <p:cNvSpPr/>
              <p:nvPr/>
            </p:nvSpPr>
            <p:spPr>
              <a:xfrm>
                <a:off x="3922195" y="1069342"/>
                <a:ext cx="3836213" cy="1575762"/>
              </a:xfrm>
              <a:custGeom>
                <a:avLst/>
                <a:gdLst>
                  <a:gd name="connsiteX0" fmla="*/ 598119 w 3836213"/>
                  <a:gd name="connsiteY0" fmla="*/ 0 h 1575762"/>
                  <a:gd name="connsiteX1" fmla="*/ 3238093 w 3836213"/>
                  <a:gd name="connsiteY1" fmla="*/ 0 h 1575762"/>
                  <a:gd name="connsiteX2" fmla="*/ 3785386 w 3836213"/>
                  <a:gd name="connsiteY2" fmla="*/ 290994 h 1575762"/>
                  <a:gd name="connsiteX3" fmla="*/ 3836213 w 3836213"/>
                  <a:gd name="connsiteY3" fmla="*/ 384634 h 1575762"/>
                  <a:gd name="connsiteX4" fmla="*/ 3809089 w 3836213"/>
                  <a:gd name="connsiteY4" fmla="*/ 468583 h 1575762"/>
                  <a:gd name="connsiteX5" fmla="*/ 1918106 w 3836213"/>
                  <a:gd name="connsiteY5" fmla="*/ 1575762 h 1575762"/>
                  <a:gd name="connsiteX6" fmla="*/ 27123 w 3836213"/>
                  <a:gd name="connsiteY6" fmla="*/ 468583 h 1575762"/>
                  <a:gd name="connsiteX7" fmla="*/ 0 w 3836213"/>
                  <a:gd name="connsiteY7" fmla="*/ 384634 h 1575762"/>
                  <a:gd name="connsiteX8" fmla="*/ 50826 w 3836213"/>
                  <a:gd name="connsiteY8" fmla="*/ 290994 h 1575762"/>
                  <a:gd name="connsiteX9" fmla="*/ 598119 w 3836213"/>
                  <a:gd name="connsiteY9" fmla="*/ 0 h 157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6213" h="1575762">
                    <a:moveTo>
                      <a:pt x="598119" y="0"/>
                    </a:moveTo>
                    <a:lnTo>
                      <a:pt x="3238093" y="0"/>
                    </a:lnTo>
                    <a:cubicBezTo>
                      <a:pt x="3465915" y="0"/>
                      <a:pt x="3666777" y="115429"/>
                      <a:pt x="3785386" y="290994"/>
                    </a:cubicBezTo>
                    <a:lnTo>
                      <a:pt x="3836213" y="384634"/>
                    </a:lnTo>
                    <a:lnTo>
                      <a:pt x="3809089" y="468583"/>
                    </a:lnTo>
                    <a:cubicBezTo>
                      <a:pt x="3558399" y="1110027"/>
                      <a:pt x="2806595" y="1575762"/>
                      <a:pt x="1918106" y="1575762"/>
                    </a:cubicBezTo>
                    <a:cubicBezTo>
                      <a:pt x="1029618" y="1575762"/>
                      <a:pt x="277814" y="1110027"/>
                      <a:pt x="27123" y="468583"/>
                    </a:cubicBezTo>
                    <a:lnTo>
                      <a:pt x="0" y="384634"/>
                    </a:lnTo>
                    <a:lnTo>
                      <a:pt x="50826" y="290994"/>
                    </a:lnTo>
                    <a:cubicBezTo>
                      <a:pt x="169435" y="115429"/>
                      <a:pt x="370297" y="0"/>
                      <a:pt x="59811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BEBD3"/>
                  </a:gs>
                  <a:gs pos="12000">
                    <a:srgbClr val="26AA4F"/>
                  </a:gs>
                  <a:gs pos="100000">
                    <a:srgbClr val="15E92E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28D489-A7BD-4103-AA29-3647F6AD1EB6}"/>
                </a:ext>
              </a:extLst>
            </p:cNvPr>
            <p:cNvSpPr txBox="1"/>
            <p:nvPr/>
          </p:nvSpPr>
          <p:spPr>
            <a:xfrm>
              <a:off x="2670548" y="3165979"/>
              <a:ext cx="2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spc="3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CREATIVE VENUS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CCA807-656C-4DA0-A000-124157CEC59B}"/>
                </a:ext>
              </a:extLst>
            </p:cNvPr>
            <p:cNvSpPr txBox="1"/>
            <p:nvPr/>
          </p:nvSpPr>
          <p:spPr>
            <a:xfrm>
              <a:off x="3570433" y="735423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>
                      <a:alpha val="58000"/>
                    </a:schemeClr>
                  </a:solidFill>
                  <a:latin typeface="Eurostile BQ" pitchFamily="50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05EFBE-1407-4045-ACFA-A32339DFD2EC}"/>
                </a:ext>
              </a:extLst>
            </p:cNvPr>
            <p:cNvSpPr txBox="1"/>
            <p:nvPr/>
          </p:nvSpPr>
          <p:spPr>
            <a:xfrm>
              <a:off x="3163971" y="1844229"/>
              <a:ext cx="15531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40</a:t>
              </a:r>
              <a:r>
                <a:rPr lang="en-IN" sz="12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%</a:t>
              </a:r>
              <a:endParaRPr lang="en-IN" sz="4400" dirty="0">
                <a:solidFill>
                  <a:schemeClr val="tx1">
                    <a:alpha val="18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88F5E5-B6EB-4C47-9928-1CE33B5F42D9}"/>
                </a:ext>
              </a:extLst>
            </p:cNvPr>
            <p:cNvSpPr txBox="1"/>
            <p:nvPr/>
          </p:nvSpPr>
          <p:spPr>
            <a:xfrm>
              <a:off x="3015208" y="2560320"/>
              <a:ext cx="18506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Subscribe to our channel to watch more videos. </a:t>
              </a:r>
            </a:p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Thank You.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BF312E-BC2C-4404-B45E-3C75E0BA684B}"/>
              </a:ext>
            </a:extLst>
          </p:cNvPr>
          <p:cNvGrpSpPr/>
          <p:nvPr/>
        </p:nvGrpSpPr>
        <p:grpSpPr>
          <a:xfrm>
            <a:off x="6156377" y="463625"/>
            <a:ext cx="2889178" cy="2889178"/>
            <a:chOff x="2495959" y="594251"/>
            <a:chExt cx="2889178" cy="28891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93F9277-596B-4E93-A0C7-2046EA2978DF}"/>
                </a:ext>
              </a:extLst>
            </p:cNvPr>
            <p:cNvGrpSpPr/>
            <p:nvPr/>
          </p:nvGrpSpPr>
          <p:grpSpPr>
            <a:xfrm>
              <a:off x="2495959" y="594251"/>
              <a:ext cx="2889178" cy="2889178"/>
              <a:chOff x="3860302" y="1069342"/>
              <a:chExt cx="3960000" cy="39600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4C286FC-B5B6-425E-A558-8B1B8AE869DD}"/>
                  </a:ext>
                </a:extLst>
              </p:cNvPr>
              <p:cNvSpPr/>
              <p:nvPr/>
            </p:nvSpPr>
            <p:spPr>
              <a:xfrm>
                <a:off x="3860302" y="1069342"/>
                <a:ext cx="3960000" cy="39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1D6D9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0C75A94-CBBE-4A86-B3C7-A88154F38C41}"/>
                  </a:ext>
                </a:extLst>
              </p:cNvPr>
              <p:cNvSpPr/>
              <p:nvPr/>
            </p:nvSpPr>
            <p:spPr>
              <a:xfrm>
                <a:off x="3922195" y="1069342"/>
                <a:ext cx="3836213" cy="1575762"/>
              </a:xfrm>
              <a:custGeom>
                <a:avLst/>
                <a:gdLst>
                  <a:gd name="connsiteX0" fmla="*/ 598119 w 3836213"/>
                  <a:gd name="connsiteY0" fmla="*/ 0 h 1575762"/>
                  <a:gd name="connsiteX1" fmla="*/ 3238093 w 3836213"/>
                  <a:gd name="connsiteY1" fmla="*/ 0 h 1575762"/>
                  <a:gd name="connsiteX2" fmla="*/ 3785386 w 3836213"/>
                  <a:gd name="connsiteY2" fmla="*/ 290994 h 1575762"/>
                  <a:gd name="connsiteX3" fmla="*/ 3836213 w 3836213"/>
                  <a:gd name="connsiteY3" fmla="*/ 384634 h 1575762"/>
                  <a:gd name="connsiteX4" fmla="*/ 3809089 w 3836213"/>
                  <a:gd name="connsiteY4" fmla="*/ 468583 h 1575762"/>
                  <a:gd name="connsiteX5" fmla="*/ 1918106 w 3836213"/>
                  <a:gd name="connsiteY5" fmla="*/ 1575762 h 1575762"/>
                  <a:gd name="connsiteX6" fmla="*/ 27123 w 3836213"/>
                  <a:gd name="connsiteY6" fmla="*/ 468583 h 1575762"/>
                  <a:gd name="connsiteX7" fmla="*/ 0 w 3836213"/>
                  <a:gd name="connsiteY7" fmla="*/ 384634 h 1575762"/>
                  <a:gd name="connsiteX8" fmla="*/ 50826 w 3836213"/>
                  <a:gd name="connsiteY8" fmla="*/ 290994 h 1575762"/>
                  <a:gd name="connsiteX9" fmla="*/ 598119 w 3836213"/>
                  <a:gd name="connsiteY9" fmla="*/ 0 h 157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6213" h="1575762">
                    <a:moveTo>
                      <a:pt x="598119" y="0"/>
                    </a:moveTo>
                    <a:lnTo>
                      <a:pt x="3238093" y="0"/>
                    </a:lnTo>
                    <a:cubicBezTo>
                      <a:pt x="3465915" y="0"/>
                      <a:pt x="3666777" y="115429"/>
                      <a:pt x="3785386" y="290994"/>
                    </a:cubicBezTo>
                    <a:lnTo>
                      <a:pt x="3836213" y="384634"/>
                    </a:lnTo>
                    <a:lnTo>
                      <a:pt x="3809089" y="468583"/>
                    </a:lnTo>
                    <a:cubicBezTo>
                      <a:pt x="3558399" y="1110027"/>
                      <a:pt x="2806595" y="1575762"/>
                      <a:pt x="1918106" y="1575762"/>
                    </a:cubicBezTo>
                    <a:cubicBezTo>
                      <a:pt x="1029618" y="1575762"/>
                      <a:pt x="277814" y="1110027"/>
                      <a:pt x="27123" y="468583"/>
                    </a:cubicBezTo>
                    <a:lnTo>
                      <a:pt x="0" y="384634"/>
                    </a:lnTo>
                    <a:lnTo>
                      <a:pt x="50826" y="290994"/>
                    </a:lnTo>
                    <a:cubicBezTo>
                      <a:pt x="169435" y="115429"/>
                      <a:pt x="370297" y="0"/>
                      <a:pt x="59811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DC9DB"/>
                  </a:gs>
                  <a:gs pos="12000">
                    <a:srgbClr val="993366"/>
                  </a:gs>
                  <a:gs pos="100000">
                    <a:srgbClr val="E377CE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CD9F7F-5F59-4F50-BD6F-AF8D2B604F72}"/>
                </a:ext>
              </a:extLst>
            </p:cNvPr>
            <p:cNvSpPr txBox="1"/>
            <p:nvPr/>
          </p:nvSpPr>
          <p:spPr>
            <a:xfrm>
              <a:off x="2670548" y="3165979"/>
              <a:ext cx="2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spc="3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CREATIVE VENUS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C64AA9-D931-442D-A4D9-96FA2C838F8F}"/>
                </a:ext>
              </a:extLst>
            </p:cNvPr>
            <p:cNvSpPr txBox="1"/>
            <p:nvPr/>
          </p:nvSpPr>
          <p:spPr>
            <a:xfrm>
              <a:off x="3570433" y="735423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>
                      <a:alpha val="58000"/>
                    </a:schemeClr>
                  </a:solidFill>
                  <a:latin typeface="Eurostile BQ" pitchFamily="50" charset="0"/>
                </a:rPr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33F311-A9B2-40BC-830A-BE18F71844E8}"/>
                </a:ext>
              </a:extLst>
            </p:cNvPr>
            <p:cNvSpPr txBox="1"/>
            <p:nvPr/>
          </p:nvSpPr>
          <p:spPr>
            <a:xfrm>
              <a:off x="3163971" y="1844229"/>
              <a:ext cx="15531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50</a:t>
              </a:r>
              <a:r>
                <a:rPr lang="en-IN" sz="12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%</a:t>
              </a:r>
              <a:endParaRPr lang="en-IN" sz="4400" dirty="0">
                <a:solidFill>
                  <a:schemeClr val="tx1">
                    <a:alpha val="18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ADDC7-96A9-435C-B165-FE113B488DD0}"/>
                </a:ext>
              </a:extLst>
            </p:cNvPr>
            <p:cNvSpPr txBox="1"/>
            <p:nvPr/>
          </p:nvSpPr>
          <p:spPr>
            <a:xfrm>
              <a:off x="3015208" y="2560320"/>
              <a:ext cx="18506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Subscribe to our channel to watch more videos. </a:t>
              </a:r>
            </a:p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Thank You.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7AC68-7374-4683-BE6A-D8887A235198}"/>
              </a:ext>
            </a:extLst>
          </p:cNvPr>
          <p:cNvGrpSpPr/>
          <p:nvPr/>
        </p:nvGrpSpPr>
        <p:grpSpPr>
          <a:xfrm>
            <a:off x="3003959" y="3493975"/>
            <a:ext cx="2889178" cy="2889178"/>
            <a:chOff x="2495959" y="594251"/>
            <a:chExt cx="2889178" cy="288917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331D76-2F46-435F-B844-4C75B046A367}"/>
                </a:ext>
              </a:extLst>
            </p:cNvPr>
            <p:cNvGrpSpPr/>
            <p:nvPr/>
          </p:nvGrpSpPr>
          <p:grpSpPr>
            <a:xfrm>
              <a:off x="2495959" y="594251"/>
              <a:ext cx="2889178" cy="2889178"/>
              <a:chOff x="3860302" y="1069342"/>
              <a:chExt cx="3960000" cy="396000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4223662-C09F-41CB-B9F6-F6E918314F29}"/>
                  </a:ext>
                </a:extLst>
              </p:cNvPr>
              <p:cNvSpPr/>
              <p:nvPr/>
            </p:nvSpPr>
            <p:spPr>
              <a:xfrm>
                <a:off x="3860302" y="1069342"/>
                <a:ext cx="3960000" cy="39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1D6D9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E2CA8D1-69CD-4CA3-B63F-1DB805B204FE}"/>
                  </a:ext>
                </a:extLst>
              </p:cNvPr>
              <p:cNvSpPr/>
              <p:nvPr/>
            </p:nvSpPr>
            <p:spPr>
              <a:xfrm>
                <a:off x="3922195" y="1069342"/>
                <a:ext cx="3836213" cy="1575762"/>
              </a:xfrm>
              <a:custGeom>
                <a:avLst/>
                <a:gdLst>
                  <a:gd name="connsiteX0" fmla="*/ 598119 w 3836213"/>
                  <a:gd name="connsiteY0" fmla="*/ 0 h 1575762"/>
                  <a:gd name="connsiteX1" fmla="*/ 3238093 w 3836213"/>
                  <a:gd name="connsiteY1" fmla="*/ 0 h 1575762"/>
                  <a:gd name="connsiteX2" fmla="*/ 3785386 w 3836213"/>
                  <a:gd name="connsiteY2" fmla="*/ 290994 h 1575762"/>
                  <a:gd name="connsiteX3" fmla="*/ 3836213 w 3836213"/>
                  <a:gd name="connsiteY3" fmla="*/ 384634 h 1575762"/>
                  <a:gd name="connsiteX4" fmla="*/ 3809089 w 3836213"/>
                  <a:gd name="connsiteY4" fmla="*/ 468583 h 1575762"/>
                  <a:gd name="connsiteX5" fmla="*/ 1918106 w 3836213"/>
                  <a:gd name="connsiteY5" fmla="*/ 1575762 h 1575762"/>
                  <a:gd name="connsiteX6" fmla="*/ 27123 w 3836213"/>
                  <a:gd name="connsiteY6" fmla="*/ 468583 h 1575762"/>
                  <a:gd name="connsiteX7" fmla="*/ 0 w 3836213"/>
                  <a:gd name="connsiteY7" fmla="*/ 384634 h 1575762"/>
                  <a:gd name="connsiteX8" fmla="*/ 50826 w 3836213"/>
                  <a:gd name="connsiteY8" fmla="*/ 290994 h 1575762"/>
                  <a:gd name="connsiteX9" fmla="*/ 598119 w 3836213"/>
                  <a:gd name="connsiteY9" fmla="*/ 0 h 157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6213" h="1575762">
                    <a:moveTo>
                      <a:pt x="598119" y="0"/>
                    </a:moveTo>
                    <a:lnTo>
                      <a:pt x="3238093" y="0"/>
                    </a:lnTo>
                    <a:cubicBezTo>
                      <a:pt x="3465915" y="0"/>
                      <a:pt x="3666777" y="115429"/>
                      <a:pt x="3785386" y="290994"/>
                    </a:cubicBezTo>
                    <a:lnTo>
                      <a:pt x="3836213" y="384634"/>
                    </a:lnTo>
                    <a:lnTo>
                      <a:pt x="3809089" y="468583"/>
                    </a:lnTo>
                    <a:cubicBezTo>
                      <a:pt x="3558399" y="1110027"/>
                      <a:pt x="2806595" y="1575762"/>
                      <a:pt x="1918106" y="1575762"/>
                    </a:cubicBezTo>
                    <a:cubicBezTo>
                      <a:pt x="1029618" y="1575762"/>
                      <a:pt x="277814" y="1110027"/>
                      <a:pt x="27123" y="468583"/>
                    </a:cubicBezTo>
                    <a:lnTo>
                      <a:pt x="0" y="384634"/>
                    </a:lnTo>
                    <a:lnTo>
                      <a:pt x="50826" y="290994"/>
                    </a:lnTo>
                    <a:cubicBezTo>
                      <a:pt x="169435" y="115429"/>
                      <a:pt x="370297" y="0"/>
                      <a:pt x="59811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DFFFF"/>
                  </a:gs>
                  <a:gs pos="12000">
                    <a:srgbClr val="009999"/>
                  </a:gs>
                  <a:gs pos="100000">
                    <a:srgbClr val="00FFFF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DCB14D-0BB6-4855-B6EE-F61C09556EC2}"/>
                </a:ext>
              </a:extLst>
            </p:cNvPr>
            <p:cNvSpPr txBox="1"/>
            <p:nvPr/>
          </p:nvSpPr>
          <p:spPr>
            <a:xfrm>
              <a:off x="2670548" y="3165979"/>
              <a:ext cx="2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spc="3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CREATIVE VENUS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E4B7CE-74D5-4288-9A47-12777A992968}"/>
                </a:ext>
              </a:extLst>
            </p:cNvPr>
            <p:cNvSpPr txBox="1"/>
            <p:nvPr/>
          </p:nvSpPr>
          <p:spPr>
            <a:xfrm>
              <a:off x="3570433" y="735423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>
                      <a:alpha val="58000"/>
                    </a:schemeClr>
                  </a:solidFill>
                  <a:latin typeface="Eurostile BQ" pitchFamily="50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2E4E2-785B-44ED-8EAC-E39A91EABE79}"/>
                </a:ext>
              </a:extLst>
            </p:cNvPr>
            <p:cNvSpPr txBox="1"/>
            <p:nvPr/>
          </p:nvSpPr>
          <p:spPr>
            <a:xfrm>
              <a:off x="3163971" y="1844229"/>
              <a:ext cx="15531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60</a:t>
              </a:r>
              <a:r>
                <a:rPr lang="en-IN" sz="12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%</a:t>
              </a:r>
              <a:endParaRPr lang="en-IN" sz="4400" dirty="0">
                <a:solidFill>
                  <a:schemeClr val="tx1">
                    <a:alpha val="18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DDEA96-F401-4C33-937B-4DDB5264030B}"/>
                </a:ext>
              </a:extLst>
            </p:cNvPr>
            <p:cNvSpPr txBox="1"/>
            <p:nvPr/>
          </p:nvSpPr>
          <p:spPr>
            <a:xfrm>
              <a:off x="3015208" y="2560320"/>
              <a:ext cx="18506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Subscribe to our channel to watch more videos. </a:t>
              </a:r>
            </a:p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Thank You.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A69169-96B2-403B-B90E-2E27D780C668}"/>
              </a:ext>
            </a:extLst>
          </p:cNvPr>
          <p:cNvGrpSpPr/>
          <p:nvPr/>
        </p:nvGrpSpPr>
        <p:grpSpPr>
          <a:xfrm>
            <a:off x="6156377" y="3493975"/>
            <a:ext cx="2889178" cy="2889178"/>
            <a:chOff x="2495959" y="594251"/>
            <a:chExt cx="2889178" cy="288917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C477FE-BD5E-466B-8B5E-7F580010E5B8}"/>
                </a:ext>
              </a:extLst>
            </p:cNvPr>
            <p:cNvGrpSpPr/>
            <p:nvPr/>
          </p:nvGrpSpPr>
          <p:grpSpPr>
            <a:xfrm>
              <a:off x="2495959" y="594251"/>
              <a:ext cx="2889178" cy="2889178"/>
              <a:chOff x="3860302" y="1069342"/>
              <a:chExt cx="3960000" cy="396000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C749449-77F1-4F13-B76C-98174F47E229}"/>
                  </a:ext>
                </a:extLst>
              </p:cNvPr>
              <p:cNvSpPr/>
              <p:nvPr/>
            </p:nvSpPr>
            <p:spPr>
              <a:xfrm>
                <a:off x="3860302" y="1069342"/>
                <a:ext cx="3960000" cy="3960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1D6D9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5B079CD-F385-4C5F-A1EA-AB22ABA00B87}"/>
                  </a:ext>
                </a:extLst>
              </p:cNvPr>
              <p:cNvSpPr/>
              <p:nvPr/>
            </p:nvSpPr>
            <p:spPr>
              <a:xfrm>
                <a:off x="3922195" y="1069342"/>
                <a:ext cx="3836213" cy="1575762"/>
              </a:xfrm>
              <a:custGeom>
                <a:avLst/>
                <a:gdLst>
                  <a:gd name="connsiteX0" fmla="*/ 598119 w 3836213"/>
                  <a:gd name="connsiteY0" fmla="*/ 0 h 1575762"/>
                  <a:gd name="connsiteX1" fmla="*/ 3238093 w 3836213"/>
                  <a:gd name="connsiteY1" fmla="*/ 0 h 1575762"/>
                  <a:gd name="connsiteX2" fmla="*/ 3785386 w 3836213"/>
                  <a:gd name="connsiteY2" fmla="*/ 290994 h 1575762"/>
                  <a:gd name="connsiteX3" fmla="*/ 3836213 w 3836213"/>
                  <a:gd name="connsiteY3" fmla="*/ 384634 h 1575762"/>
                  <a:gd name="connsiteX4" fmla="*/ 3809089 w 3836213"/>
                  <a:gd name="connsiteY4" fmla="*/ 468583 h 1575762"/>
                  <a:gd name="connsiteX5" fmla="*/ 1918106 w 3836213"/>
                  <a:gd name="connsiteY5" fmla="*/ 1575762 h 1575762"/>
                  <a:gd name="connsiteX6" fmla="*/ 27123 w 3836213"/>
                  <a:gd name="connsiteY6" fmla="*/ 468583 h 1575762"/>
                  <a:gd name="connsiteX7" fmla="*/ 0 w 3836213"/>
                  <a:gd name="connsiteY7" fmla="*/ 384634 h 1575762"/>
                  <a:gd name="connsiteX8" fmla="*/ 50826 w 3836213"/>
                  <a:gd name="connsiteY8" fmla="*/ 290994 h 1575762"/>
                  <a:gd name="connsiteX9" fmla="*/ 598119 w 3836213"/>
                  <a:gd name="connsiteY9" fmla="*/ 0 h 157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6213" h="1575762">
                    <a:moveTo>
                      <a:pt x="598119" y="0"/>
                    </a:moveTo>
                    <a:lnTo>
                      <a:pt x="3238093" y="0"/>
                    </a:lnTo>
                    <a:cubicBezTo>
                      <a:pt x="3465915" y="0"/>
                      <a:pt x="3666777" y="115429"/>
                      <a:pt x="3785386" y="290994"/>
                    </a:cubicBezTo>
                    <a:lnTo>
                      <a:pt x="3836213" y="384634"/>
                    </a:lnTo>
                    <a:lnTo>
                      <a:pt x="3809089" y="468583"/>
                    </a:lnTo>
                    <a:cubicBezTo>
                      <a:pt x="3558399" y="1110027"/>
                      <a:pt x="2806595" y="1575762"/>
                      <a:pt x="1918106" y="1575762"/>
                    </a:cubicBezTo>
                    <a:cubicBezTo>
                      <a:pt x="1029618" y="1575762"/>
                      <a:pt x="277814" y="1110027"/>
                      <a:pt x="27123" y="468583"/>
                    </a:cubicBezTo>
                    <a:lnTo>
                      <a:pt x="0" y="384634"/>
                    </a:lnTo>
                    <a:lnTo>
                      <a:pt x="50826" y="290994"/>
                    </a:lnTo>
                    <a:cubicBezTo>
                      <a:pt x="169435" y="115429"/>
                      <a:pt x="370297" y="0"/>
                      <a:pt x="59811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E0A3"/>
                  </a:gs>
                  <a:gs pos="12000">
                    <a:srgbClr val="CC6600"/>
                  </a:gs>
                  <a:gs pos="100000">
                    <a:srgbClr val="FFCC66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5AB0D-A8A0-405F-8B72-3AF2CBD6FE0F}"/>
                </a:ext>
              </a:extLst>
            </p:cNvPr>
            <p:cNvSpPr txBox="1"/>
            <p:nvPr/>
          </p:nvSpPr>
          <p:spPr>
            <a:xfrm>
              <a:off x="2670548" y="3165979"/>
              <a:ext cx="2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spc="3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CREATIVE VENUS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D9A990-32F4-4715-83EA-BB16B9C7E985}"/>
                </a:ext>
              </a:extLst>
            </p:cNvPr>
            <p:cNvSpPr txBox="1"/>
            <p:nvPr/>
          </p:nvSpPr>
          <p:spPr>
            <a:xfrm>
              <a:off x="3570433" y="735423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>
                      <a:alpha val="58000"/>
                    </a:schemeClr>
                  </a:solidFill>
                  <a:latin typeface="Eurostile BQ" pitchFamily="50" charset="0"/>
                </a:rPr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33BF9B-E703-4624-9713-F0F106B61993}"/>
                </a:ext>
              </a:extLst>
            </p:cNvPr>
            <p:cNvSpPr txBox="1"/>
            <p:nvPr/>
          </p:nvSpPr>
          <p:spPr>
            <a:xfrm>
              <a:off x="3163971" y="1844229"/>
              <a:ext cx="15531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70</a:t>
              </a:r>
              <a:r>
                <a:rPr lang="en-IN" sz="1200" dirty="0">
                  <a:solidFill>
                    <a:schemeClr val="tx1">
                      <a:alpha val="18000"/>
                    </a:schemeClr>
                  </a:solidFill>
                  <a:latin typeface="Eurostile BQ" pitchFamily="50" charset="0"/>
                </a:rPr>
                <a:t>%</a:t>
              </a:r>
              <a:endParaRPr lang="en-IN" sz="4400" dirty="0">
                <a:solidFill>
                  <a:schemeClr val="tx1">
                    <a:alpha val="18000"/>
                  </a:schemeClr>
                </a:solidFill>
                <a:latin typeface="Eurostile BQ" pitchFamily="50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731F04-698A-46BF-84B0-D3B4535F0FE5}"/>
                </a:ext>
              </a:extLst>
            </p:cNvPr>
            <p:cNvSpPr txBox="1"/>
            <p:nvPr/>
          </p:nvSpPr>
          <p:spPr>
            <a:xfrm>
              <a:off x="3015208" y="2560320"/>
              <a:ext cx="18506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Subscribe to our channel to watch more videos. </a:t>
              </a:r>
            </a:p>
            <a:p>
              <a:pPr algn="ctr"/>
              <a:r>
                <a:rPr lang="en-IN" sz="900" dirty="0">
                  <a:solidFill>
                    <a:schemeClr val="tx1">
                      <a:alpha val="22000"/>
                    </a:schemeClr>
                  </a:solidFill>
                  <a:latin typeface="Orator Std" panose="020D0509020203030204" pitchFamily="49" charset="0"/>
                </a:rPr>
                <a:t>Thank You.</a:t>
              </a:r>
            </a:p>
          </p:txBody>
        </p:sp>
      </p:grpSp>
      <p:pic>
        <p:nvPicPr>
          <p:cNvPr id="47" name="Graphic 46" descr="Label">
            <a:extLst>
              <a:ext uri="{FF2B5EF4-FFF2-40B4-BE49-F238E27FC236}">
                <a16:creationId xmlns:a16="http://schemas.microsoft.com/office/drawing/2014/main" id="{9FEB2259-3ECA-4544-BE60-78770212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63" y="4176826"/>
            <a:ext cx="432000" cy="432000"/>
          </a:xfrm>
          <a:prstGeom prst="rect">
            <a:avLst/>
          </a:prstGeom>
        </p:spPr>
      </p:pic>
      <p:pic>
        <p:nvPicPr>
          <p:cNvPr id="49" name="Graphic 48" descr="Box">
            <a:extLst>
              <a:ext uri="{FF2B5EF4-FFF2-40B4-BE49-F238E27FC236}">
                <a16:creationId xmlns:a16="http://schemas.microsoft.com/office/drawing/2014/main" id="{03110127-A2E1-4C75-869E-5B6F8D8D2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2545" y="4176826"/>
            <a:ext cx="432000" cy="432000"/>
          </a:xfrm>
          <a:prstGeom prst="rect">
            <a:avLst/>
          </a:prstGeom>
        </p:spPr>
      </p:pic>
      <p:pic>
        <p:nvPicPr>
          <p:cNvPr id="51" name="Graphic 50" descr="Money">
            <a:extLst>
              <a:ext uri="{FF2B5EF4-FFF2-40B4-BE49-F238E27FC236}">
                <a16:creationId xmlns:a16="http://schemas.microsoft.com/office/drawing/2014/main" id="{49AEF3F2-4102-420D-B125-34C4F52A9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4963" y="1131079"/>
            <a:ext cx="432000" cy="432000"/>
          </a:xfrm>
          <a:prstGeom prst="rect">
            <a:avLst/>
          </a:prstGeom>
        </p:spPr>
      </p:pic>
      <p:pic>
        <p:nvPicPr>
          <p:cNvPr id="53" name="Graphic 52" descr="Shopping bag">
            <a:extLst>
              <a:ext uri="{FF2B5EF4-FFF2-40B4-BE49-F238E27FC236}">
                <a16:creationId xmlns:a16="http://schemas.microsoft.com/office/drawing/2014/main" id="{82CB000F-105A-4A67-A0F9-3E43C1AA4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4618" y="107822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Orator Std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2017-07-23T08:35:34Z</dcterms:created>
  <dcterms:modified xsi:type="dcterms:W3CDTF">2017-07-23T10:31:32Z</dcterms:modified>
</cp:coreProperties>
</file>