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8A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C0A34-73F4-45CB-B27D-0E5888D9352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31E0-8D32-41F3-AB99-E93F40833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1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http://www.color-hex.com/color-palette/41134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31E0-8D32-41F3-AB99-E93F40833C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2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http://www.color-hex.com/color-palette/41134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31E0-8D32-41F3-AB99-E93F40833C5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0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http://www.color-hex.com/color-palette/41134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31E0-8D32-41F3-AB99-E93F40833C5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78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http://www.color-hex.com/color-palette/41134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31E0-8D32-41F3-AB99-E93F40833C5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99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http://www.color-hex.com/color-palette/41134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31E0-8D32-41F3-AB99-E93F40833C5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9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http://www.color-hex.com/color-palette/41134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31E0-8D32-41F3-AB99-E93F40833C5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C66D-827F-40E0-9CCC-CB395019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3FF38-6058-4CB2-A294-C9E20F103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6843-51A3-4928-A915-E50DFAB0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E37-D545-4431-BB1F-DF2943A9F56E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ADEE-314B-49A7-BCC9-1D2D3E90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C2A7-2EB6-43E7-B2A4-026B1DC6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19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A289-AAED-4830-B66C-4F7A412A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D5CFC-D2B7-4BE4-8E7A-58B316FC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A4F1-A265-48E3-9F8A-0EE4A154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E37-D545-4431-BB1F-DF2943A9F56E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FA6B8-4529-4AAD-B38F-2FDECD84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3B47-948E-4B65-B13B-A9E9C444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08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E7FBB-D834-427E-B7B1-255A461EC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FF237-9444-4D2B-80D7-1CAE3356E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4D726-C38E-4967-84C8-7873D12B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E37-D545-4431-BB1F-DF2943A9F56E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B0C3A-C743-4014-BBDE-71435FF0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CD53-39C1-4B7E-8951-57D139BF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3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4230-D6D7-4628-925A-2D11B98C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AD90-7A16-4F20-94AC-92AB500C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8190-A7F4-4BA3-AB36-92FCEFD7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E37-D545-4431-BB1F-DF2943A9F56E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531F-4A59-4860-AEB4-5D443695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10796-9905-4974-A9E3-0F39282A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572-E674-4776-8510-52F570FF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56F56-3B8E-4094-8295-47579E6F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B660-4110-4A73-A4CC-D7B5560B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E37-D545-4431-BB1F-DF2943A9F56E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8AA77-0AFC-4FE6-B9A8-69DED87C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B7B5-98A2-4384-AA30-9F45AF6E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4288-CF5B-48F4-9B03-BDB6BDC7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1ED0-1E39-4EFD-8CAA-65CBA0065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D8E01-1E7F-496F-8862-ADFD985D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282B0-3D2F-416C-80C0-033F00C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E37-D545-4431-BB1F-DF2943A9F56E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7467D-E3D2-4627-89CD-CB7A457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A07DB-A50C-49F7-9AA4-9EB4FB2D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0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78FD-5899-4486-B70B-8A846A80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9D896-8FD8-45BA-8B35-86429E64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844B-0AF4-4391-B45A-4BBEF4AB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63348-5A97-48E7-9561-9EEC6A2A4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9E446-1F91-407B-A03D-612C686A0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376CC-1572-4A23-9756-91804076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E37-D545-4431-BB1F-DF2943A9F56E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02364-EFA0-4109-9139-BB0955C4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7AE02-B65B-40A8-8C28-40C43B42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52BD-5005-436F-B355-756A9598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1FBC3-8CDB-42E8-8CA9-E0740679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E37-D545-4431-BB1F-DF2943A9F56E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4A2BF-8078-43A0-808A-AD4C4212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5DFB1-E7C8-4C20-BA39-536AB7E3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8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B7116-F091-42F7-9894-75D2418A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E37-D545-4431-BB1F-DF2943A9F56E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D3D3B-80AF-4D9F-BADE-A305860E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53EDA-558D-4AD1-B3A0-3B4439F7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5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0DCA-96D9-4538-AC1C-24CBD9F5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3F0B-E8C8-4FF4-BF1A-0619F5AD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225D6-7082-4458-9C74-DBFF3C36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76BC7-FD0D-4F17-90F8-F0960A01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E37-D545-4431-BB1F-DF2943A9F56E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9EAD4-C9D7-49C9-A5D8-404F5898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92A50-5AE8-4AB6-940D-B3C0477C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9276-1B9D-463C-862D-0E3CA78C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06B3A-F162-4280-805C-7820804DF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19241-31F6-4641-A63C-400820294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1EF30-1E61-41CA-9309-AEA308B1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E37-D545-4431-BB1F-DF2943A9F56E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390C7-C957-4E12-9386-B43F72AB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27510-DBCC-433A-AFFC-55B4E6E0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6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0E89D-AFC6-46A0-ACC8-F0C5ECD7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DBB6-3E75-444F-AECB-63B9109C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90B7E-C1B2-4F18-8C26-C8BD43D3C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6E37-D545-4431-BB1F-DF2943A9F56E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C7DA-6BA2-4826-856F-395633DE9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40A8-3D86-4B3A-AAAA-E4D46B251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9819-92FD-4649-9728-10C96737C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1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building&#10;&#10;Description generated with very high confidence">
            <a:extLst>
              <a:ext uri="{FF2B5EF4-FFF2-40B4-BE49-F238E27FC236}">
                <a16:creationId xmlns:a16="http://schemas.microsoft.com/office/drawing/2014/main" id="{323B7FFA-9E6B-4659-AD05-8B426C7F3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9" b="34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DDDDDD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080268-C420-4009-9A1C-C76A1F9CC2D3}"/>
              </a:ext>
            </a:extLst>
          </p:cNvPr>
          <p:cNvSpPr/>
          <p:nvPr/>
        </p:nvSpPr>
        <p:spPr>
          <a:xfrm>
            <a:off x="20" y="3702570"/>
            <a:ext cx="12191980" cy="3155430"/>
          </a:xfrm>
          <a:prstGeom prst="rect">
            <a:avLst/>
          </a:prstGeom>
          <a:solidFill>
            <a:srgbClr val="29A8AB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F5A7EF-AD6A-4BBF-B66D-959791865FFC}"/>
              </a:ext>
            </a:extLst>
          </p:cNvPr>
          <p:cNvSpPr/>
          <p:nvPr/>
        </p:nvSpPr>
        <p:spPr>
          <a:xfrm>
            <a:off x="1541975" y="920350"/>
            <a:ext cx="9108070" cy="896566"/>
          </a:xfrm>
          <a:prstGeom prst="rect">
            <a:avLst/>
          </a:prstGeom>
          <a:solidFill>
            <a:srgbClr val="29A8A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>
                    <a:alpha val="95000"/>
                  </a:schemeClr>
                </a:solidFill>
                <a:latin typeface="Eurostile BQ" pitchFamily="50" charset="0"/>
              </a:rPr>
              <a:t>HISTORICAL PRESENTATION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B26BC-D3CF-461E-ABC6-B1651DED2787}"/>
              </a:ext>
            </a:extLst>
          </p:cNvPr>
          <p:cNvSpPr/>
          <p:nvPr/>
        </p:nvSpPr>
        <p:spPr>
          <a:xfrm>
            <a:off x="3201902" y="1816916"/>
            <a:ext cx="5788215" cy="501217"/>
          </a:xfrm>
          <a:prstGeom prst="rect">
            <a:avLst/>
          </a:prstGeom>
          <a:solidFill>
            <a:srgbClr val="DDDDD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>
                    <a:alpha val="95000"/>
                  </a:schemeClr>
                </a:solidFill>
                <a:latin typeface="Eurostile BQ" pitchFamily="50" charset="0"/>
              </a:rPr>
              <a:t>CREATIVE VENUS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A8753-7934-45AC-BAB4-1042B5604D54}"/>
              </a:ext>
            </a:extLst>
          </p:cNvPr>
          <p:cNvSpPr txBox="1"/>
          <p:nvPr/>
        </p:nvSpPr>
        <p:spPr>
          <a:xfrm>
            <a:off x="2730717" y="4218734"/>
            <a:ext cx="67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600" dirty="0">
                <a:solidFill>
                  <a:schemeClr val="bg1"/>
                </a:solidFill>
                <a:latin typeface="Nexa Bold" panose="02000000000000000000" pitchFamily="50" charset="0"/>
              </a:rPr>
              <a:t>ADD TEXT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97167-4A64-4A5F-94E2-8BCF4F35D50D}"/>
              </a:ext>
            </a:extLst>
          </p:cNvPr>
          <p:cNvSpPr txBox="1"/>
          <p:nvPr/>
        </p:nvSpPr>
        <p:spPr>
          <a:xfrm>
            <a:off x="2730717" y="6581001"/>
            <a:ext cx="673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solidFill>
                  <a:schemeClr val="bg1"/>
                </a:solidFill>
                <a:latin typeface="Nexa Light" panose="02000000000000000000" pitchFamily="50" charset="0"/>
              </a:rPr>
              <a:t>DD/MM//YYYY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75364-7158-4700-99E6-40528BB2DBBA}"/>
              </a:ext>
            </a:extLst>
          </p:cNvPr>
          <p:cNvSpPr txBox="1"/>
          <p:nvPr/>
        </p:nvSpPr>
        <p:spPr>
          <a:xfrm>
            <a:off x="2730717" y="4588066"/>
            <a:ext cx="673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600" dirty="0">
                <a:solidFill>
                  <a:schemeClr val="bg1"/>
                </a:solidFill>
                <a:latin typeface="Nexa Light" panose="02000000000000000000" pitchFamily="50" charset="0"/>
              </a:rPr>
              <a:t>This is a cover slide.</a:t>
            </a:r>
          </a:p>
        </p:txBody>
      </p:sp>
    </p:spTree>
    <p:extLst>
      <p:ext uri="{BB962C8B-B14F-4D97-AF65-F5344CB8AC3E}">
        <p14:creationId xmlns:p14="http://schemas.microsoft.com/office/powerpoint/2010/main" val="14083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building&#10;&#10;Description generated with very high confidence">
            <a:extLst>
              <a:ext uri="{FF2B5EF4-FFF2-40B4-BE49-F238E27FC236}">
                <a16:creationId xmlns:a16="http://schemas.microsoft.com/office/drawing/2014/main" id="{323B7FFA-9E6B-4659-AD05-8B426C7F3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9" b="34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F5A7EF-AD6A-4BBF-B66D-959791865FFC}"/>
              </a:ext>
            </a:extLst>
          </p:cNvPr>
          <p:cNvSpPr/>
          <p:nvPr/>
        </p:nvSpPr>
        <p:spPr>
          <a:xfrm>
            <a:off x="275773" y="275772"/>
            <a:ext cx="1917970" cy="896566"/>
          </a:xfrm>
          <a:prstGeom prst="rect">
            <a:avLst/>
          </a:prstGeom>
          <a:solidFill>
            <a:srgbClr val="29A8A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>
                    <a:alpha val="95000"/>
                  </a:schemeClr>
                </a:solidFill>
                <a:latin typeface="Eurostile BQ" pitchFamily="50" charset="0"/>
              </a:rPr>
              <a:t>1875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58E4F-109B-46F0-BC91-819831FBD4FE}"/>
              </a:ext>
            </a:extLst>
          </p:cNvPr>
          <p:cNvSpPr/>
          <p:nvPr/>
        </p:nvSpPr>
        <p:spPr>
          <a:xfrm>
            <a:off x="275773" y="1172338"/>
            <a:ext cx="9390741" cy="896566"/>
          </a:xfrm>
          <a:prstGeom prst="rect">
            <a:avLst/>
          </a:prstGeom>
          <a:solidFill>
            <a:srgbClr val="DDDDD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Nexa Light" panose="02000000000000000000" pitchFamily="50" charset="0"/>
              </a:rPr>
              <a:t>Add description about the historical place. This is a placeholder for the text. Subscribe to our channel to watch more such videos.</a:t>
            </a:r>
          </a:p>
        </p:txBody>
      </p:sp>
    </p:spTree>
    <p:extLst>
      <p:ext uri="{BB962C8B-B14F-4D97-AF65-F5344CB8AC3E}">
        <p14:creationId xmlns:p14="http://schemas.microsoft.com/office/powerpoint/2010/main" val="349216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building&#10;&#10;Description generated with very high confidence">
            <a:extLst>
              <a:ext uri="{FF2B5EF4-FFF2-40B4-BE49-F238E27FC236}">
                <a16:creationId xmlns:a16="http://schemas.microsoft.com/office/drawing/2014/main" id="{323B7FFA-9E6B-4659-AD05-8B426C7F3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9" b="34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F5A7EF-AD6A-4BBF-B66D-959791865FFC}"/>
              </a:ext>
            </a:extLst>
          </p:cNvPr>
          <p:cNvSpPr/>
          <p:nvPr/>
        </p:nvSpPr>
        <p:spPr>
          <a:xfrm>
            <a:off x="5137025" y="275772"/>
            <a:ext cx="1917970" cy="896566"/>
          </a:xfrm>
          <a:prstGeom prst="rect">
            <a:avLst/>
          </a:prstGeom>
          <a:solidFill>
            <a:srgbClr val="29A8A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>
                    <a:alpha val="95000"/>
                  </a:schemeClr>
                </a:solidFill>
                <a:latin typeface="Eurostile BQ" pitchFamily="50" charset="0"/>
              </a:rPr>
              <a:t>1875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58E4F-109B-46F0-BC91-819831FBD4FE}"/>
              </a:ext>
            </a:extLst>
          </p:cNvPr>
          <p:cNvSpPr/>
          <p:nvPr/>
        </p:nvSpPr>
        <p:spPr>
          <a:xfrm>
            <a:off x="470645" y="4710016"/>
            <a:ext cx="2302535" cy="1720764"/>
          </a:xfrm>
          <a:prstGeom prst="rect">
            <a:avLst/>
          </a:prstGeom>
          <a:solidFill>
            <a:srgbClr val="DDDDD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dirty="0">
                <a:solidFill>
                  <a:schemeClr val="tx1"/>
                </a:solidFill>
                <a:latin typeface="Nexa Light" panose="02000000000000000000" pitchFamily="50" charset="0"/>
              </a:rPr>
              <a:t>Add description about the historical place. This is a placeholder for the text. Subscribe to our channel to watch more such videos.</a:t>
            </a:r>
          </a:p>
        </p:txBody>
      </p:sp>
    </p:spTree>
    <p:extLst>
      <p:ext uri="{BB962C8B-B14F-4D97-AF65-F5344CB8AC3E}">
        <p14:creationId xmlns:p14="http://schemas.microsoft.com/office/powerpoint/2010/main" val="306428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building&#10;&#10;Description generated with very high confidence">
            <a:extLst>
              <a:ext uri="{FF2B5EF4-FFF2-40B4-BE49-F238E27FC236}">
                <a16:creationId xmlns:a16="http://schemas.microsoft.com/office/drawing/2014/main" id="{323B7FFA-9E6B-4659-AD05-8B426C7F3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9" b="34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F5A7EF-AD6A-4BBF-B66D-959791865FFC}"/>
              </a:ext>
            </a:extLst>
          </p:cNvPr>
          <p:cNvSpPr/>
          <p:nvPr/>
        </p:nvSpPr>
        <p:spPr>
          <a:xfrm>
            <a:off x="20" y="5961434"/>
            <a:ext cx="1917970" cy="896566"/>
          </a:xfrm>
          <a:prstGeom prst="rect">
            <a:avLst/>
          </a:prstGeom>
          <a:solidFill>
            <a:srgbClr val="29A8A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>
                    <a:alpha val="95000"/>
                  </a:schemeClr>
                </a:solidFill>
                <a:latin typeface="Eurostile BQ" pitchFamily="50" charset="0"/>
              </a:rPr>
              <a:t>1875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58E4F-109B-46F0-BC91-819831FBD4FE}"/>
              </a:ext>
            </a:extLst>
          </p:cNvPr>
          <p:cNvSpPr/>
          <p:nvPr/>
        </p:nvSpPr>
        <p:spPr>
          <a:xfrm>
            <a:off x="20" y="4751882"/>
            <a:ext cx="3537659" cy="1209552"/>
          </a:xfrm>
          <a:prstGeom prst="rect">
            <a:avLst/>
          </a:prstGeom>
          <a:solidFill>
            <a:srgbClr val="DDDDD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dirty="0">
                <a:solidFill>
                  <a:schemeClr val="tx1"/>
                </a:solidFill>
                <a:latin typeface="Nexa Light" panose="02000000000000000000" pitchFamily="50" charset="0"/>
              </a:rPr>
              <a:t>Add description about the historical place. This is a placeholder for the text. Subscribe to our channel to watch more such videos.</a:t>
            </a:r>
          </a:p>
        </p:txBody>
      </p:sp>
    </p:spTree>
    <p:extLst>
      <p:ext uri="{BB962C8B-B14F-4D97-AF65-F5344CB8AC3E}">
        <p14:creationId xmlns:p14="http://schemas.microsoft.com/office/powerpoint/2010/main" val="3194343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building&#10;&#10;Description generated with very high confidence">
            <a:extLst>
              <a:ext uri="{FF2B5EF4-FFF2-40B4-BE49-F238E27FC236}">
                <a16:creationId xmlns:a16="http://schemas.microsoft.com/office/drawing/2014/main" id="{323B7FFA-9E6B-4659-AD05-8B426C7F3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9" b="34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F5A7EF-AD6A-4BBF-B66D-959791865FFC}"/>
              </a:ext>
            </a:extLst>
          </p:cNvPr>
          <p:cNvSpPr/>
          <p:nvPr/>
        </p:nvSpPr>
        <p:spPr>
          <a:xfrm>
            <a:off x="0" y="1659257"/>
            <a:ext cx="1917970" cy="896566"/>
          </a:xfrm>
          <a:prstGeom prst="rect">
            <a:avLst/>
          </a:prstGeom>
          <a:solidFill>
            <a:srgbClr val="29A8A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>
                    <a:alpha val="95000"/>
                  </a:schemeClr>
                </a:solidFill>
                <a:latin typeface="Eurostile BQ" pitchFamily="50" charset="0"/>
              </a:rPr>
              <a:t>1875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58E4F-109B-46F0-BC91-819831FBD4FE}"/>
              </a:ext>
            </a:extLst>
          </p:cNvPr>
          <p:cNvSpPr/>
          <p:nvPr/>
        </p:nvSpPr>
        <p:spPr>
          <a:xfrm>
            <a:off x="0" y="2555823"/>
            <a:ext cx="3537659" cy="1209552"/>
          </a:xfrm>
          <a:prstGeom prst="rect">
            <a:avLst/>
          </a:prstGeom>
          <a:solidFill>
            <a:srgbClr val="DDDDD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dirty="0">
                <a:solidFill>
                  <a:schemeClr val="tx1"/>
                </a:solidFill>
                <a:latin typeface="Nexa Light" panose="02000000000000000000" pitchFamily="50" charset="0"/>
              </a:rPr>
              <a:t>Add description about the historical place. This is a placeholder for the text. Subscribe to our channel to watch more such videos.</a:t>
            </a:r>
          </a:p>
        </p:txBody>
      </p:sp>
    </p:spTree>
    <p:extLst>
      <p:ext uri="{BB962C8B-B14F-4D97-AF65-F5344CB8AC3E}">
        <p14:creationId xmlns:p14="http://schemas.microsoft.com/office/powerpoint/2010/main" val="108560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building&#10;&#10;Description generated with very high confidence">
            <a:extLst>
              <a:ext uri="{FF2B5EF4-FFF2-40B4-BE49-F238E27FC236}">
                <a16:creationId xmlns:a16="http://schemas.microsoft.com/office/drawing/2014/main" id="{323B7FFA-9E6B-4659-AD05-8B426C7F3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9" b="3421"/>
          <a:stretch/>
        </p:blipFill>
        <p:spPr>
          <a:xfrm>
            <a:off x="2413416" y="10"/>
            <a:ext cx="9778584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F5A7EF-AD6A-4BBF-B66D-959791865FFC}"/>
              </a:ext>
            </a:extLst>
          </p:cNvPr>
          <p:cNvSpPr/>
          <p:nvPr/>
        </p:nvSpPr>
        <p:spPr>
          <a:xfrm>
            <a:off x="0" y="10"/>
            <a:ext cx="2413416" cy="2555813"/>
          </a:xfrm>
          <a:prstGeom prst="rect">
            <a:avLst/>
          </a:prstGeom>
          <a:solidFill>
            <a:srgbClr val="29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>
                    <a:alpha val="95000"/>
                  </a:schemeClr>
                </a:solidFill>
                <a:latin typeface="Eurostile BQ" pitchFamily="50" charset="0"/>
              </a:rPr>
              <a:t>1875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C58E4F-109B-46F0-BC91-819831FBD4FE}"/>
              </a:ext>
            </a:extLst>
          </p:cNvPr>
          <p:cNvSpPr/>
          <p:nvPr/>
        </p:nvSpPr>
        <p:spPr>
          <a:xfrm>
            <a:off x="1" y="2555822"/>
            <a:ext cx="2413416" cy="430217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600" dirty="0">
                <a:solidFill>
                  <a:schemeClr val="tx1"/>
                </a:solidFill>
                <a:latin typeface="Nexa Light" panose="02000000000000000000" pitchFamily="50" charset="0"/>
              </a:rPr>
              <a:t>Add description about the historical place. This is a placeholder for the text. Subscribe to our channel to watch more such videos.</a:t>
            </a:r>
          </a:p>
        </p:txBody>
      </p:sp>
    </p:spTree>
    <p:extLst>
      <p:ext uri="{BB962C8B-B14F-4D97-AF65-F5344CB8AC3E}">
        <p14:creationId xmlns:p14="http://schemas.microsoft.com/office/powerpoint/2010/main" val="1990407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220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Eurostile BQ</vt:lpstr>
      <vt:lpstr>Nexa Bold</vt:lpstr>
      <vt:lpstr>Nexa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2017-07-01T09:39:40Z</dcterms:created>
  <dcterms:modified xsi:type="dcterms:W3CDTF">2017-07-01T11:19:22Z</dcterms:modified>
</cp:coreProperties>
</file>