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079"/>
    <a:srgbClr val="F79836"/>
    <a:srgbClr val="F9B43F"/>
    <a:srgbClr val="5180CC"/>
    <a:srgbClr val="6AE4D6"/>
    <a:srgbClr val="76AD31"/>
    <a:srgbClr val="D0EE27"/>
    <a:srgbClr val="9360A8"/>
    <a:srgbClr val="C975C9"/>
    <a:srgbClr val="F79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193-0D36-4D2E-B412-13EAA125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B740-57E3-4598-ADF6-654FDB76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1BBB-2CAE-46C3-B91E-DBDC898D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D20B-B2C3-45EF-B0D1-939E87F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A3CF-619B-4D2C-A267-2E2EA3EA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ABC8-20C6-46EA-B3F3-6CDC6B7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84E17-7771-46B5-BC48-89405C95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D718-FB57-40E9-8E74-78B502B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6323-EB33-4266-BEB3-973260F9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ED9F-C36B-4402-8F7E-6588785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72C8A-FE11-4A9E-A8F7-22319848C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69A92-C4D6-419E-B9FD-8482AA163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F7ED-1AEC-445B-9890-6678076D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6559-8C4B-4C37-BCC5-9E464642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D679-BE14-468E-A6DA-55867CB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DE9-84A3-4B4D-86E9-5AA9679D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268A-6387-402F-9248-0CD7DDE2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921A-A4F8-4F94-A655-1F77D8A4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793C1-B078-4229-AFCF-B8B822C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8B9-4AF4-4D6C-89F9-7509F92B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5815-8761-4702-8C9A-10904378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5E049-70B9-4D95-A429-9AC111F0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47C7-D2C4-4014-812A-5D73DDF8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20C7-0D47-4A8E-A3CC-B3218DF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C7CB-9AA6-454B-A429-6ECAB9C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F8AC-3441-4049-8567-F94C175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75A9-6CE1-4402-B36E-EB26AA560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313B1-676D-4665-BD71-7CF268DD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3680-5E62-451E-BFC9-C7E5C80F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012B-D46A-4350-8717-23F244BA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450E-1773-4EC1-9492-980D942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7A15-F71C-42FB-A47F-27F6BE3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6605-153B-47C3-9E0C-802B91E8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98F8-126A-4536-ADE8-66CAD1B9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B655A-8710-4830-B549-638CD329B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B7318-2D0C-40C9-A6FC-9F294E602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B3B2C-5379-4B5F-A539-9BBD1F3D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12FF9-C90C-4DE2-8DC2-245F066D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F1351-B955-4AF9-B93A-2C8AC9E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2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A4AA-C207-42DE-85AE-C546D5E2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55D2-032F-48B5-BA19-9B93E571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B1436-6089-47F0-B4E0-9D14FE83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42C3-5CED-4B99-BEB6-5C32297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3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9C3F0-525F-47D5-9250-C1E62720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69551-9A8C-47E6-B401-53A52FA9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C5DE-062F-41AB-9FC6-2F242AE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AE0-B418-466E-81A5-2ED744D0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044-0C21-4280-845F-F34098F8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E21F-897B-47F3-8CE3-D3997A15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F820-D49E-45E8-8FFD-A17DA003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95421-6B31-4E33-B766-3E020567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40F8-428C-483C-B88B-763964A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3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C3C-D77C-4484-87A9-4F8E17C3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A364-19A4-4EDD-9CE1-2716E1B3C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97E06-D655-40A7-9932-F2ED6DD9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7486-D4C3-49D2-9855-D44084AB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F5AA-4675-49B3-B7E6-8EC4A523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07456-8250-465B-A960-6AF84DE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46783-F3EF-422D-93B7-57C7F3AE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DE421-29A2-42B7-8B24-8187D5EE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3CA6-A41E-4F35-8F5F-551FD285A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FFCC-4697-4C85-AACE-895D938869B2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C272-F122-420D-AF68-20D2B9DA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A734-79AB-49CE-BC2E-E8B846D2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2966-C50F-4FD3-8B5E-79DDDD63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CEE"/>
            </a:gs>
            <a:gs pos="100000">
              <a:srgbClr val="D5ECD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DA1A6F-AED8-49BB-BFB6-0CAE38628D6A}"/>
              </a:ext>
            </a:extLst>
          </p:cNvPr>
          <p:cNvSpPr/>
          <p:nvPr/>
        </p:nvSpPr>
        <p:spPr>
          <a:xfrm>
            <a:off x="3450236" y="790829"/>
            <a:ext cx="2487810" cy="2487810"/>
          </a:xfrm>
          <a:prstGeom prst="roundRect">
            <a:avLst>
              <a:gd name="adj" fmla="val 3175"/>
            </a:avLst>
          </a:prstGeom>
          <a:gradFill flip="none" rotWithShape="1">
            <a:gsLst>
              <a:gs pos="0">
                <a:srgbClr val="FDEB50"/>
              </a:gs>
              <a:gs pos="100000">
                <a:srgbClr val="F79535"/>
              </a:gs>
            </a:gsLst>
            <a:lin ang="54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7B54EC-AECF-45B7-AC1A-316B30728EEE}"/>
              </a:ext>
            </a:extLst>
          </p:cNvPr>
          <p:cNvSpPr/>
          <p:nvPr/>
        </p:nvSpPr>
        <p:spPr>
          <a:xfrm>
            <a:off x="6253954" y="790828"/>
            <a:ext cx="2487810" cy="2487810"/>
          </a:xfrm>
          <a:prstGeom prst="roundRect">
            <a:avLst>
              <a:gd name="adj" fmla="val 3175"/>
            </a:avLst>
          </a:prstGeom>
          <a:gradFill>
            <a:gsLst>
              <a:gs pos="0">
                <a:srgbClr val="C975C9"/>
              </a:gs>
              <a:gs pos="100000">
                <a:srgbClr val="9360A8"/>
              </a:gs>
            </a:gsLst>
            <a:lin ang="5400000" scaled="1"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275C74-DBB6-44CC-A2B8-3E87821DDB3C}"/>
              </a:ext>
            </a:extLst>
          </p:cNvPr>
          <p:cNvSpPr/>
          <p:nvPr/>
        </p:nvSpPr>
        <p:spPr>
          <a:xfrm>
            <a:off x="3450236" y="3579362"/>
            <a:ext cx="2487810" cy="2487810"/>
          </a:xfrm>
          <a:prstGeom prst="roundRect">
            <a:avLst>
              <a:gd name="adj" fmla="val 3175"/>
            </a:avLst>
          </a:prstGeom>
          <a:gradFill>
            <a:gsLst>
              <a:gs pos="0">
                <a:srgbClr val="D0EE27"/>
              </a:gs>
              <a:gs pos="100000">
                <a:srgbClr val="76AD31"/>
              </a:gs>
            </a:gsLst>
            <a:lin ang="5400000" scaled="1"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8DAE37-FFA7-490E-815F-6B3861BA8312}"/>
              </a:ext>
            </a:extLst>
          </p:cNvPr>
          <p:cNvSpPr/>
          <p:nvPr/>
        </p:nvSpPr>
        <p:spPr>
          <a:xfrm>
            <a:off x="6253953" y="3579361"/>
            <a:ext cx="2487810" cy="2487810"/>
          </a:xfrm>
          <a:prstGeom prst="roundRect">
            <a:avLst>
              <a:gd name="adj" fmla="val 3175"/>
            </a:avLst>
          </a:prstGeom>
          <a:gradFill>
            <a:gsLst>
              <a:gs pos="0">
                <a:srgbClr val="6AE4D6"/>
              </a:gs>
              <a:gs pos="100000">
                <a:srgbClr val="5180CC"/>
              </a:gs>
            </a:gsLst>
            <a:lin ang="5400000" scaled="1"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341F42-A2AE-4B2C-BDFA-F66F23B20DA9}"/>
              </a:ext>
            </a:extLst>
          </p:cNvPr>
          <p:cNvSpPr/>
          <p:nvPr/>
        </p:nvSpPr>
        <p:spPr>
          <a:xfrm rot="2700000">
            <a:off x="4852094" y="2185095"/>
            <a:ext cx="2487810" cy="2487810"/>
          </a:xfrm>
          <a:prstGeom prst="roundRect">
            <a:avLst>
              <a:gd name="adj" fmla="val 3175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E0C57-45E8-401E-96A5-6D95884404AD}"/>
              </a:ext>
            </a:extLst>
          </p:cNvPr>
          <p:cNvSpPr txBox="1"/>
          <p:nvPr/>
        </p:nvSpPr>
        <p:spPr>
          <a:xfrm>
            <a:off x="4852094" y="2967334"/>
            <a:ext cx="248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rgbClr val="7D8079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104A2E-DCC2-4487-89BF-67E95FF892B2}"/>
              </a:ext>
            </a:extLst>
          </p:cNvPr>
          <p:cNvSpPr txBox="1"/>
          <p:nvPr/>
        </p:nvSpPr>
        <p:spPr>
          <a:xfrm>
            <a:off x="4852094" y="3268057"/>
            <a:ext cx="2487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rgbClr val="7D8079"/>
                </a:solidFill>
                <a:latin typeface="Nexa Light" panose="02000000000000000000" pitchFamily="50" charset="0"/>
              </a:rPr>
              <a:t>INFOGRAPHIC</a:t>
            </a:r>
          </a:p>
        </p:txBody>
      </p:sp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DFDD8874-9661-4204-A9E7-483834B9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6969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2C5909-0DA7-489E-B1EA-AE7EAB79B83B}"/>
              </a:ext>
            </a:extLst>
          </p:cNvPr>
          <p:cNvSpPr txBox="1"/>
          <p:nvPr/>
        </p:nvSpPr>
        <p:spPr>
          <a:xfrm>
            <a:off x="3354438" y="490106"/>
            <a:ext cx="824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tx1">
                    <a:alpha val="8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B81A57-7A37-4E40-BBF3-44FAD593ADF7}"/>
              </a:ext>
            </a:extLst>
          </p:cNvPr>
          <p:cNvSpPr txBox="1"/>
          <p:nvPr/>
        </p:nvSpPr>
        <p:spPr>
          <a:xfrm>
            <a:off x="7547847" y="494313"/>
            <a:ext cx="824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tx1">
                    <a:alpha val="8000"/>
                  </a:schemeClr>
                </a:solidFill>
                <a:latin typeface="Eurostile BQ" pitchFamily="50" charset="0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77F5DD-99A9-4C4A-AC3E-44CF3EAB3636}"/>
              </a:ext>
            </a:extLst>
          </p:cNvPr>
          <p:cNvSpPr txBox="1"/>
          <p:nvPr/>
        </p:nvSpPr>
        <p:spPr>
          <a:xfrm>
            <a:off x="7562837" y="4964345"/>
            <a:ext cx="824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tx1">
                    <a:alpha val="8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146AD-6742-465A-B2CA-D31056943102}"/>
              </a:ext>
            </a:extLst>
          </p:cNvPr>
          <p:cNvSpPr txBox="1"/>
          <p:nvPr/>
        </p:nvSpPr>
        <p:spPr>
          <a:xfrm>
            <a:off x="3309467" y="4967867"/>
            <a:ext cx="824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tx1">
                    <a:alpha val="8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68394-8E60-4114-939A-48ECBDF7128B}"/>
              </a:ext>
            </a:extLst>
          </p:cNvPr>
          <p:cNvSpPr txBox="1"/>
          <p:nvPr/>
        </p:nvSpPr>
        <p:spPr>
          <a:xfrm>
            <a:off x="3722688" y="1912203"/>
            <a:ext cx="172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40</a:t>
            </a:r>
            <a:r>
              <a:rPr lang="en-IN" sz="24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4000" dirty="0">
              <a:solidFill>
                <a:schemeClr val="tx1">
                  <a:alpha val="43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CA31F-BD61-4E51-B3E8-23BF3A93A8FD}"/>
              </a:ext>
            </a:extLst>
          </p:cNvPr>
          <p:cNvSpPr txBox="1"/>
          <p:nvPr/>
        </p:nvSpPr>
        <p:spPr>
          <a:xfrm>
            <a:off x="7519891" y="1912203"/>
            <a:ext cx="172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50</a:t>
            </a:r>
            <a:r>
              <a:rPr lang="en-IN" sz="24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4000" dirty="0">
              <a:solidFill>
                <a:schemeClr val="tx1">
                  <a:alpha val="43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5FFC-57A2-44BF-BE9C-E2384EC8D057}"/>
              </a:ext>
            </a:extLst>
          </p:cNvPr>
          <p:cNvSpPr txBox="1"/>
          <p:nvPr/>
        </p:nvSpPr>
        <p:spPr>
          <a:xfrm>
            <a:off x="3722688" y="4400012"/>
            <a:ext cx="172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70</a:t>
            </a:r>
            <a:r>
              <a:rPr lang="en-IN" sz="24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4000" dirty="0">
              <a:solidFill>
                <a:schemeClr val="tx1">
                  <a:alpha val="43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EB66D8-EEE5-4954-BE78-0FAE8BBF00FC}"/>
              </a:ext>
            </a:extLst>
          </p:cNvPr>
          <p:cNvSpPr txBox="1"/>
          <p:nvPr/>
        </p:nvSpPr>
        <p:spPr>
          <a:xfrm>
            <a:off x="7519891" y="4400012"/>
            <a:ext cx="172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60</a:t>
            </a:r>
            <a:r>
              <a:rPr lang="en-IN" sz="2400" dirty="0">
                <a:solidFill>
                  <a:schemeClr val="tx1">
                    <a:alpha val="43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4000" dirty="0">
              <a:solidFill>
                <a:schemeClr val="tx1">
                  <a:alpha val="43000"/>
                </a:schemeClr>
              </a:solidFill>
              <a:latin typeface="Nexa Bold" panose="02000000000000000000" pitchFamily="50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B783C0-8077-4DC7-8050-92F0F838604D}"/>
              </a:ext>
            </a:extLst>
          </p:cNvPr>
          <p:cNvGrpSpPr/>
          <p:nvPr/>
        </p:nvGrpSpPr>
        <p:grpSpPr>
          <a:xfrm flipH="1">
            <a:off x="1852429" y="1669852"/>
            <a:ext cx="1394218" cy="45719"/>
            <a:chOff x="719528" y="2618657"/>
            <a:chExt cx="1394218" cy="4571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BAB5A0D-4B38-4847-A395-44221EB562F0}"/>
                </a:ext>
              </a:extLst>
            </p:cNvPr>
            <p:cNvSpPr/>
            <p:nvPr/>
          </p:nvSpPr>
          <p:spPr>
            <a:xfrm>
              <a:off x="719528" y="2618657"/>
              <a:ext cx="89941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327EB4F-86DC-4BA6-B4DE-48A6F4EE175A}"/>
                </a:ext>
              </a:extLst>
            </p:cNvPr>
            <p:cNvSpPr/>
            <p:nvPr/>
          </p:nvSpPr>
          <p:spPr>
            <a:xfrm>
              <a:off x="1706640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911543F-47E6-442D-BD6B-D8276876194C}"/>
                </a:ext>
              </a:extLst>
            </p:cNvPr>
            <p:cNvSpPr/>
            <p:nvPr/>
          </p:nvSpPr>
          <p:spPr>
            <a:xfrm>
              <a:off x="1830342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98DC70F-6FC4-4C77-AAEA-6210D33FB351}"/>
                </a:ext>
              </a:extLst>
            </p:cNvPr>
            <p:cNvSpPr/>
            <p:nvPr/>
          </p:nvSpPr>
          <p:spPr>
            <a:xfrm>
              <a:off x="1954044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11C75B1-6DDB-49E7-87C3-773415E829C0}"/>
                </a:ext>
              </a:extLst>
            </p:cNvPr>
            <p:cNvSpPr/>
            <p:nvPr/>
          </p:nvSpPr>
          <p:spPr>
            <a:xfrm>
              <a:off x="2077746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D74ED-F67A-4BD2-B98D-7C74FAB68A77}"/>
              </a:ext>
            </a:extLst>
          </p:cNvPr>
          <p:cNvGrpSpPr/>
          <p:nvPr/>
        </p:nvGrpSpPr>
        <p:grpSpPr>
          <a:xfrm flipH="1">
            <a:off x="1852429" y="5091344"/>
            <a:ext cx="1394218" cy="45719"/>
            <a:chOff x="719528" y="2618657"/>
            <a:chExt cx="1394218" cy="4571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136CCDA-7ACC-4B94-90FB-51A3FF3FCFA6}"/>
                </a:ext>
              </a:extLst>
            </p:cNvPr>
            <p:cNvSpPr/>
            <p:nvPr/>
          </p:nvSpPr>
          <p:spPr>
            <a:xfrm>
              <a:off x="719528" y="2618657"/>
              <a:ext cx="89941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A6CCBA-52F6-4D17-8805-7A28B055E352}"/>
                </a:ext>
              </a:extLst>
            </p:cNvPr>
            <p:cNvSpPr/>
            <p:nvPr/>
          </p:nvSpPr>
          <p:spPr>
            <a:xfrm>
              <a:off x="1706640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48AB5D5-A49B-4BC3-8DEA-D0C25898C539}"/>
                </a:ext>
              </a:extLst>
            </p:cNvPr>
            <p:cNvSpPr/>
            <p:nvPr/>
          </p:nvSpPr>
          <p:spPr>
            <a:xfrm>
              <a:off x="1830342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E632D89-CA3D-4303-A045-E1596EAED58F}"/>
                </a:ext>
              </a:extLst>
            </p:cNvPr>
            <p:cNvSpPr/>
            <p:nvPr/>
          </p:nvSpPr>
          <p:spPr>
            <a:xfrm>
              <a:off x="1954044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28848CD-88A7-4C40-9211-099D6B971CFF}"/>
                </a:ext>
              </a:extLst>
            </p:cNvPr>
            <p:cNvSpPr/>
            <p:nvPr/>
          </p:nvSpPr>
          <p:spPr>
            <a:xfrm>
              <a:off x="2077746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E63112-82C8-49F7-8253-0DA07F8DD6B7}"/>
              </a:ext>
            </a:extLst>
          </p:cNvPr>
          <p:cNvGrpSpPr/>
          <p:nvPr/>
        </p:nvGrpSpPr>
        <p:grpSpPr>
          <a:xfrm>
            <a:off x="8947703" y="1669852"/>
            <a:ext cx="1394218" cy="45719"/>
            <a:chOff x="719528" y="2618657"/>
            <a:chExt cx="1394218" cy="457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2CA77B2-6CB2-4A1D-B722-E6E986918069}"/>
                </a:ext>
              </a:extLst>
            </p:cNvPr>
            <p:cNvSpPr/>
            <p:nvPr/>
          </p:nvSpPr>
          <p:spPr>
            <a:xfrm>
              <a:off x="719528" y="2618657"/>
              <a:ext cx="89941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99B0EA-7381-4FED-B9B4-BA7C57DC2E14}"/>
                </a:ext>
              </a:extLst>
            </p:cNvPr>
            <p:cNvSpPr/>
            <p:nvPr/>
          </p:nvSpPr>
          <p:spPr>
            <a:xfrm>
              <a:off x="1706640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1922C2-3DA7-4917-9F2A-427A6157B152}"/>
                </a:ext>
              </a:extLst>
            </p:cNvPr>
            <p:cNvSpPr/>
            <p:nvPr/>
          </p:nvSpPr>
          <p:spPr>
            <a:xfrm>
              <a:off x="1830342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F297300-623A-468B-9DA5-53848E7E089F}"/>
                </a:ext>
              </a:extLst>
            </p:cNvPr>
            <p:cNvSpPr/>
            <p:nvPr/>
          </p:nvSpPr>
          <p:spPr>
            <a:xfrm>
              <a:off x="1954044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72F251A-0960-4018-BBF2-3CEB30837A91}"/>
                </a:ext>
              </a:extLst>
            </p:cNvPr>
            <p:cNvSpPr/>
            <p:nvPr/>
          </p:nvSpPr>
          <p:spPr>
            <a:xfrm>
              <a:off x="2077746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B661F5-1958-4298-95DF-C362C6C02E14}"/>
              </a:ext>
            </a:extLst>
          </p:cNvPr>
          <p:cNvGrpSpPr/>
          <p:nvPr/>
        </p:nvGrpSpPr>
        <p:grpSpPr>
          <a:xfrm>
            <a:off x="8947703" y="5091344"/>
            <a:ext cx="1394218" cy="45719"/>
            <a:chOff x="719528" y="2618657"/>
            <a:chExt cx="1394218" cy="45719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DAC24E6-42C2-4629-93A3-B44E6CF93CDA}"/>
                </a:ext>
              </a:extLst>
            </p:cNvPr>
            <p:cNvSpPr/>
            <p:nvPr/>
          </p:nvSpPr>
          <p:spPr>
            <a:xfrm>
              <a:off x="719528" y="2618657"/>
              <a:ext cx="89941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BFA695C-AFE6-4C02-B614-69EE93B51A62}"/>
                </a:ext>
              </a:extLst>
            </p:cNvPr>
            <p:cNvSpPr/>
            <p:nvPr/>
          </p:nvSpPr>
          <p:spPr>
            <a:xfrm>
              <a:off x="1706640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B8AAFC1-0623-4F24-871F-0D59BC957278}"/>
                </a:ext>
              </a:extLst>
            </p:cNvPr>
            <p:cNvSpPr/>
            <p:nvPr/>
          </p:nvSpPr>
          <p:spPr>
            <a:xfrm>
              <a:off x="1830342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E6E1575-C40A-410D-8B67-F1A5D5DED53A}"/>
                </a:ext>
              </a:extLst>
            </p:cNvPr>
            <p:cNvSpPr/>
            <p:nvPr/>
          </p:nvSpPr>
          <p:spPr>
            <a:xfrm>
              <a:off x="1954044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5ED8D03-8559-43AA-85A7-7B8FB8C7C334}"/>
                </a:ext>
              </a:extLst>
            </p:cNvPr>
            <p:cNvSpPr/>
            <p:nvPr/>
          </p:nvSpPr>
          <p:spPr>
            <a:xfrm>
              <a:off x="2077746" y="2618657"/>
              <a:ext cx="36000" cy="45719"/>
            </a:xfrm>
            <a:prstGeom prst="roundRect">
              <a:avLst/>
            </a:prstGeom>
            <a:solidFill>
              <a:srgbClr val="7D8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DC174D2-D2C7-4C0A-844B-FE0CDE3CE5D1}"/>
              </a:ext>
            </a:extLst>
          </p:cNvPr>
          <p:cNvGrpSpPr/>
          <p:nvPr/>
        </p:nvGrpSpPr>
        <p:grpSpPr>
          <a:xfrm>
            <a:off x="838919" y="1816283"/>
            <a:ext cx="2487810" cy="660859"/>
            <a:chOff x="215861" y="1584766"/>
            <a:chExt cx="2487810" cy="6608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B6B0B9-09FA-476E-B98A-A5A6F18904F8}"/>
                </a:ext>
              </a:extLst>
            </p:cNvPr>
            <p:cNvSpPr txBox="1"/>
            <p:nvPr/>
          </p:nvSpPr>
          <p:spPr>
            <a:xfrm>
              <a:off x="215861" y="1584766"/>
              <a:ext cx="248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F79836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A690520-3BFE-4630-8D10-BBECB66F22BC}"/>
                </a:ext>
              </a:extLst>
            </p:cNvPr>
            <p:cNvSpPr txBox="1"/>
            <p:nvPr/>
          </p:nvSpPr>
          <p:spPr>
            <a:xfrm>
              <a:off x="215861" y="1830127"/>
              <a:ext cx="248781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7D8079"/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52B10A-99CB-4502-A3D5-2EA9FC6B191A}"/>
              </a:ext>
            </a:extLst>
          </p:cNvPr>
          <p:cNvGrpSpPr/>
          <p:nvPr/>
        </p:nvGrpSpPr>
        <p:grpSpPr>
          <a:xfrm>
            <a:off x="838919" y="5231329"/>
            <a:ext cx="2487810" cy="660859"/>
            <a:chOff x="227210" y="4999812"/>
            <a:chExt cx="2487810" cy="66085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F4FCE7-1199-47E4-BCC6-DACA8D28C3DA}"/>
                </a:ext>
              </a:extLst>
            </p:cNvPr>
            <p:cNvSpPr txBox="1"/>
            <p:nvPr/>
          </p:nvSpPr>
          <p:spPr>
            <a:xfrm>
              <a:off x="227210" y="4999812"/>
              <a:ext cx="248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F79836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B9D3B2A-3E09-49BF-9360-66B359794246}"/>
                </a:ext>
              </a:extLst>
            </p:cNvPr>
            <p:cNvSpPr txBox="1"/>
            <p:nvPr/>
          </p:nvSpPr>
          <p:spPr>
            <a:xfrm>
              <a:off x="227210" y="5245173"/>
              <a:ext cx="248781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7D8079"/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F8C391-C026-469C-9E1F-EE167A9FAE5F}"/>
              </a:ext>
            </a:extLst>
          </p:cNvPr>
          <p:cNvGrpSpPr/>
          <p:nvPr/>
        </p:nvGrpSpPr>
        <p:grpSpPr>
          <a:xfrm>
            <a:off x="8850612" y="1830127"/>
            <a:ext cx="2487810" cy="660859"/>
            <a:chOff x="215861" y="1584766"/>
            <a:chExt cx="2487810" cy="6608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2DBD46-3C4C-4EEF-BADB-14B57997B119}"/>
                </a:ext>
              </a:extLst>
            </p:cNvPr>
            <p:cNvSpPr txBox="1"/>
            <p:nvPr/>
          </p:nvSpPr>
          <p:spPr>
            <a:xfrm>
              <a:off x="215861" y="1584766"/>
              <a:ext cx="248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F79836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2510AA-2CAA-451F-9F4E-5625E99CEA3B}"/>
                </a:ext>
              </a:extLst>
            </p:cNvPr>
            <p:cNvSpPr txBox="1"/>
            <p:nvPr/>
          </p:nvSpPr>
          <p:spPr>
            <a:xfrm>
              <a:off x="215861" y="1830127"/>
              <a:ext cx="248781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7D8079"/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EB7C299-E005-4048-BA92-EC396816F891}"/>
              </a:ext>
            </a:extLst>
          </p:cNvPr>
          <p:cNvGrpSpPr/>
          <p:nvPr/>
        </p:nvGrpSpPr>
        <p:grpSpPr>
          <a:xfrm>
            <a:off x="8850612" y="5245173"/>
            <a:ext cx="2487810" cy="660859"/>
            <a:chOff x="227210" y="4999812"/>
            <a:chExt cx="2487810" cy="6608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5AD06E-B2ED-437E-9C85-C9D037167593}"/>
                </a:ext>
              </a:extLst>
            </p:cNvPr>
            <p:cNvSpPr txBox="1"/>
            <p:nvPr/>
          </p:nvSpPr>
          <p:spPr>
            <a:xfrm>
              <a:off x="227210" y="4999812"/>
              <a:ext cx="248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F79836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8F75F8-3E75-4C5B-9FB7-E550526ACC41}"/>
                </a:ext>
              </a:extLst>
            </p:cNvPr>
            <p:cNvSpPr txBox="1"/>
            <p:nvPr/>
          </p:nvSpPr>
          <p:spPr>
            <a:xfrm>
              <a:off x="227210" y="5245173"/>
              <a:ext cx="248781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rgbClr val="7D8079"/>
                  </a:solidFill>
                  <a:latin typeface="Nexa Light" panose="02000000000000000000" pitchFamily="50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26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2017-07-01T11:12:21Z</dcterms:created>
  <dcterms:modified xsi:type="dcterms:W3CDTF">2017-07-01T12:05:24Z</dcterms:modified>
</cp:coreProperties>
</file>