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378B"/>
    <a:srgbClr val="552968"/>
    <a:srgbClr val="71358B"/>
    <a:srgbClr val="AE2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8" autoAdjust="0"/>
    <p:restoredTop sz="94660"/>
  </p:normalViewPr>
  <p:slideViewPr>
    <p:cSldViewPr snapToGrid="0">
      <p:cViewPr varScale="1">
        <p:scale>
          <a:sx n="66" d="100"/>
          <a:sy n="66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2C99-533D-46D9-A4C4-5400C055E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F73B8-36CD-4833-82B5-64C10A327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AD267-10F6-4902-87B8-42424914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0239-5C1C-4B1F-953D-7E5E9BB86E4F}" type="datetimeFigureOut">
              <a:rPr lang="en-IN" smtClean="0"/>
              <a:t>27-06-2017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ED412-BD22-4A89-86CE-3E947CEC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89E02-7371-4738-B5B4-11789F6B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5685-C2D4-4C35-BA36-3C090B8CF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14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6D66-FD96-4E8E-BC78-8C42E9DC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7AA07-81FD-4E68-BF50-DF4A50A01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07D57-7D52-4FB5-88F6-D507D8BF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0239-5C1C-4B1F-953D-7E5E9BB86E4F}" type="datetimeFigureOut">
              <a:rPr lang="en-IN" smtClean="0"/>
              <a:t>27-06-2017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2459-EC48-4559-8F53-FFB0F52A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8D56D-6564-4888-94D5-CA7253EF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5685-C2D4-4C35-BA36-3C090B8CF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99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8CF45-434C-483F-AAE0-1718C62D0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07E9A-F58A-4257-A0A3-8667DEBCE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8E29B-4438-4D17-8C23-65E9F8A8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0239-5C1C-4B1F-953D-7E5E9BB86E4F}" type="datetimeFigureOut">
              <a:rPr lang="en-IN" smtClean="0"/>
              <a:t>27-06-2017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2CCD6-EF52-496D-89F8-45CDE70A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815FB-D1BE-47A9-B86C-B7E675C0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5685-C2D4-4C35-BA36-3C090B8CF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01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CE6E-8A73-4416-B3AF-9B8455C5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69E6-B20F-42F2-83D6-1C79C41E0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87BDA-BD35-4343-9070-2CBA88D6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0239-5C1C-4B1F-953D-7E5E9BB86E4F}" type="datetimeFigureOut">
              <a:rPr lang="en-IN" smtClean="0"/>
              <a:t>27-06-2017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61DDD-9DD3-4FE5-B57F-B19E971A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43A9A-ADCF-40A3-A847-F7A17F68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5685-C2D4-4C35-BA36-3C090B8CF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03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4A76-7293-4DDF-A8F2-7B7B0220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726D1-363F-4BF4-BF8E-ADA19C78D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58A66-B52D-45F8-8083-D1FA622B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0239-5C1C-4B1F-953D-7E5E9BB86E4F}" type="datetimeFigureOut">
              <a:rPr lang="en-IN" smtClean="0"/>
              <a:t>27-06-2017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8AE4C-F42F-49B7-850D-1A4338D6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B933F-02F2-45CD-BD51-11908B76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5685-C2D4-4C35-BA36-3C090B8CF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49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E7EA-AD2A-49D1-9623-891E9A32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A5ABE-50A5-4C7A-8EEA-E11C217F8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2DAC3-35C4-4863-B018-72A48DCD7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EFE74-9B7A-4802-9BDB-C32B7F0F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0239-5C1C-4B1F-953D-7E5E9BB86E4F}" type="datetimeFigureOut">
              <a:rPr lang="en-IN" smtClean="0"/>
              <a:t>27-06-2017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B200B-0777-4370-8E14-3AD12DF6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3E5A4-167E-4B7A-81B9-A24B9AA0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5685-C2D4-4C35-BA36-3C090B8CF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24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4399-9210-4B07-9A14-0255FEC2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96D8F-F449-4BB5-80F3-21CCEC20A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BD41A-A2F2-4D4B-9AE9-22339541A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AE331-FA22-4131-9433-E0013B4ED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AFE7E-DE1D-4111-AA4A-76C434100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BAB27-0E5C-4ADE-ACA4-931E35BE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0239-5C1C-4B1F-953D-7E5E9BB86E4F}" type="datetimeFigureOut">
              <a:rPr lang="en-IN" smtClean="0"/>
              <a:t>27-06-2017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F649B-037D-43D4-95B5-3EC1C830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DFFE5-E032-43ED-B3AF-6CAB4272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5685-C2D4-4C35-BA36-3C090B8CF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04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9B9E-A5BE-46B2-9FD6-894846A2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92B27-FDA8-4090-8618-D3BCEDD4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0239-5C1C-4B1F-953D-7E5E9BB86E4F}" type="datetimeFigureOut">
              <a:rPr lang="en-IN" smtClean="0"/>
              <a:t>27-06-2017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41952-8681-4E98-A811-3C704C54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9F3D5-259F-430A-A055-4BEA4E40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5685-C2D4-4C35-BA36-3C090B8CF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9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3625A-5EC1-4985-A5B7-5216EA39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0239-5C1C-4B1F-953D-7E5E9BB86E4F}" type="datetimeFigureOut">
              <a:rPr lang="en-IN" smtClean="0"/>
              <a:t>27-06-2017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184B8-4926-4219-B24C-5A196AF6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D712D-667E-4A50-ACBE-DD4A28E8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5685-C2D4-4C35-BA36-3C090B8CF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01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97AA-F24E-4C64-BD19-6FF01B52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558C-8180-49BE-8B40-95D8BF5C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1B969-D8F4-4652-A93B-E7494111D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9B89B-3587-4DA8-98AE-ECD1F073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0239-5C1C-4B1F-953D-7E5E9BB86E4F}" type="datetimeFigureOut">
              <a:rPr lang="en-IN" smtClean="0"/>
              <a:t>27-06-2017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D5F5E-5331-4561-B1AA-E4F267AB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74A27-29A6-45B5-803A-4AD6CE3B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5685-C2D4-4C35-BA36-3C090B8CF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6FF9-8BC6-4865-948D-BEBE5002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84A58-E194-48D2-AAE0-9509AD84C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C11C7-2571-49AA-B42C-791CB6B0D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AC4C5-B5EF-4295-955D-0219FCE0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0239-5C1C-4B1F-953D-7E5E9BB86E4F}" type="datetimeFigureOut">
              <a:rPr lang="en-IN" smtClean="0"/>
              <a:t>27-06-2017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22A03-82D0-4F2F-A6E1-AE132776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F0716-1E6A-480B-BFEB-43A372E1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5685-C2D4-4C35-BA36-3C090B8CF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30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C27787-15B2-4657-8E6E-940B14E5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85C59-8781-470A-B0B6-7C34B66E6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50FAB-F597-4558-A575-4C119BA90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0239-5C1C-4B1F-953D-7E5E9BB86E4F}" type="datetimeFigureOut">
              <a:rPr lang="en-IN" smtClean="0"/>
              <a:t>27-06-2017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2E68-D1D0-480D-A4AB-5CB13891A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82A1C-E907-4231-BF1E-741B21A6C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05685-C2D4-4C35-BA36-3C090B8CF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22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0442F5-C4FD-4DCA-ABD3-277329F7E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32FC38-41C9-4610-B69F-58FA602E57D1}"/>
              </a:ext>
            </a:extLst>
          </p:cNvPr>
          <p:cNvSpPr/>
          <p:nvPr/>
        </p:nvSpPr>
        <p:spPr>
          <a:xfrm>
            <a:off x="6458857" y="569625"/>
            <a:ext cx="4876801" cy="5236089"/>
          </a:xfrm>
          <a:prstGeom prst="roundRect">
            <a:avLst>
              <a:gd name="adj" fmla="val 1355"/>
            </a:avLst>
          </a:prstGeom>
          <a:gradFill flip="none" rotWithShape="1">
            <a:gsLst>
              <a:gs pos="0">
                <a:srgbClr val="71358B">
                  <a:alpha val="85000"/>
                </a:srgbClr>
              </a:gs>
              <a:gs pos="100000">
                <a:srgbClr val="552968">
                  <a:alpha val="8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879C41-AD24-4E3D-BCF6-D4F039AD81F8}"/>
              </a:ext>
            </a:extLst>
          </p:cNvPr>
          <p:cNvSpPr/>
          <p:nvPr/>
        </p:nvSpPr>
        <p:spPr>
          <a:xfrm>
            <a:off x="7732482" y="5475512"/>
            <a:ext cx="2329543" cy="522515"/>
          </a:xfrm>
          <a:prstGeom prst="roundRect">
            <a:avLst/>
          </a:prstGeom>
          <a:gradFill>
            <a:gsLst>
              <a:gs pos="0">
                <a:srgbClr val="D5378B"/>
              </a:gs>
              <a:gs pos="100000">
                <a:srgbClr val="D5378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Graphic 12" descr="Lightbulb">
            <a:extLst>
              <a:ext uri="{FF2B5EF4-FFF2-40B4-BE49-F238E27FC236}">
                <a16:creationId xmlns:a16="http://schemas.microsoft.com/office/drawing/2014/main" id="{5C8830B4-41AC-458C-9AAE-2F55F4D59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7256" y="1128485"/>
            <a:ext cx="720000" cy="72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4E05D8-33D6-4D23-A91A-2ACDA8B45599}"/>
              </a:ext>
            </a:extLst>
          </p:cNvPr>
          <p:cNvSpPr txBox="1"/>
          <p:nvPr/>
        </p:nvSpPr>
        <p:spPr>
          <a:xfrm>
            <a:off x="7104740" y="2324611"/>
            <a:ext cx="358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solidFill>
                  <a:schemeClr val="bg1"/>
                </a:solidFill>
                <a:latin typeface="Nexa Bold" panose="02000000000000000000" pitchFamily="50" charset="0"/>
              </a:rPr>
              <a:t>CREATIVE VENUS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1385D-443A-4F62-A8FF-2D0A4AE53723}"/>
              </a:ext>
            </a:extLst>
          </p:cNvPr>
          <p:cNvSpPr txBox="1"/>
          <p:nvPr/>
        </p:nvSpPr>
        <p:spPr>
          <a:xfrm>
            <a:off x="7104741" y="2900771"/>
            <a:ext cx="3585029" cy="1594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100" dirty="0">
                <a:solidFill>
                  <a:schemeClr val="bg1">
                    <a:alpha val="76000"/>
                  </a:schemeClr>
                </a:solidFill>
                <a:latin typeface="Nexa Light" panose="02000000000000000000" pitchFamily="50" charset="0"/>
              </a:rPr>
              <a:t>Add your text here. Subscribe to our channel to watch creative videos on how to create presentations in PowerPoint. In our videos we have created amazing templates for PowerPoints. I hope you will like the videos. If you like the video then please like, share, comment and subscribe.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BB6A2B-996F-462B-A32C-4F29A99293DA}"/>
              </a:ext>
            </a:extLst>
          </p:cNvPr>
          <p:cNvSpPr txBox="1"/>
          <p:nvPr/>
        </p:nvSpPr>
        <p:spPr>
          <a:xfrm>
            <a:off x="7676234" y="5598268"/>
            <a:ext cx="2286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300" dirty="0">
                <a:solidFill>
                  <a:schemeClr val="bg1"/>
                </a:solidFill>
                <a:latin typeface="Nexa Bold" panose="02000000000000000000" pitchFamily="50" charset="0"/>
              </a:rPr>
              <a:t>FIND OUR MORE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C502EF-CB56-4D67-9BDA-773CE771E468}"/>
              </a:ext>
            </a:extLst>
          </p:cNvPr>
          <p:cNvCxnSpPr/>
          <p:nvPr/>
        </p:nvCxnSpPr>
        <p:spPr>
          <a:xfrm>
            <a:off x="4034971" y="5475512"/>
            <a:ext cx="5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0B4A68C-2DD0-4A41-AE7E-DC8696AFF3ED}"/>
              </a:ext>
            </a:extLst>
          </p:cNvPr>
          <p:cNvSpPr/>
          <p:nvPr/>
        </p:nvSpPr>
        <p:spPr>
          <a:xfrm>
            <a:off x="9494240" y="5646768"/>
            <a:ext cx="468000" cy="180000"/>
          </a:xfrm>
          <a:prstGeom prst="rightArrow">
            <a:avLst>
              <a:gd name="adj1" fmla="val 0"/>
              <a:gd name="adj2" fmla="val 549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65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Nexa Bold</vt:lpstr>
      <vt:lpstr>Nexa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7</cp:revision>
  <dcterms:created xsi:type="dcterms:W3CDTF">2017-06-27T16:19:19Z</dcterms:created>
  <dcterms:modified xsi:type="dcterms:W3CDTF">2017-06-27T18:13:05Z</dcterms:modified>
</cp:coreProperties>
</file>