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D4FF"/>
    <a:srgbClr val="0085B4"/>
    <a:srgbClr val="33CAFF"/>
    <a:srgbClr val="008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5868-4308-4350-85B6-56911757D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415BD-49C6-4F87-B7F2-3265A95FB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18C34-4F6C-41F3-BE79-8C734F00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1AFA-D2E8-4F5E-A89D-6D77BABB7F0F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66CAD-E37C-4AE2-9107-2B0BA17E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519FF-6FE0-4A69-A351-EF919DBF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EA09-F84C-40FF-A875-53249A10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66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1679-9BC3-4768-BF27-AE9C087C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02CB3-037A-4A34-B5FA-C1E84D7E8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2BA4D-F8C8-408D-AA19-0A313266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1AFA-D2E8-4F5E-A89D-6D77BABB7F0F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F23E8-314C-4B04-B1BE-2C22C650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19547-1E36-45CB-A9AD-3E461358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EA09-F84C-40FF-A875-53249A10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32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50AC3-24D7-4FF3-8E96-F9B0880C1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2DA6F-3D49-4467-8181-3F9E29025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85125-18D7-4A8D-989E-9F5C2E32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1AFA-D2E8-4F5E-A89D-6D77BABB7F0F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DFAA2-2243-4760-9A0C-11298134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53E4-261D-4249-8ECC-5753C173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EA09-F84C-40FF-A875-53249A10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04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3AED-F934-40DB-9AB3-A2BB936A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5AF9C-673B-427D-AF13-56DAF2B82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8F50E-0605-4DC8-AB93-1DB03A26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1AFA-D2E8-4F5E-A89D-6D77BABB7F0F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0EFDE-6D12-4445-9E63-89EE7D1A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DF3E2-40E5-4116-B735-ECFAA894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EA09-F84C-40FF-A875-53249A10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50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3303-E58D-4297-A189-64790DEEB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3BAB7-970C-4B69-8A29-403A0B4C5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9AAA7-4429-4C93-9B39-E738D90F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1AFA-D2E8-4F5E-A89D-6D77BABB7F0F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DF03-312E-4F89-BF8F-43056AA6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05587-E52B-4DF5-9404-423EAA16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EA09-F84C-40FF-A875-53249A10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25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1867-272E-434E-8C26-9014E6EA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A3BEE-621C-47B1-A24F-4D9961241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24241-1E4F-47FE-B43F-81ED1D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4EDD8-87B6-4D2F-8D3E-D1709072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1AFA-D2E8-4F5E-A89D-6D77BABB7F0F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0F239-A056-4BC6-B821-D4065713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552D8-6976-4E16-AC28-30EF82C0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EA09-F84C-40FF-A875-53249A10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55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EC4E-691D-4AAF-AA10-70527E9D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187DC-A0FD-4E45-9872-96D11B9A9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5655F-8398-4D53-89A5-924EB835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BE3DF-70F8-44AA-9E5A-05DF8D50C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D3441-F826-4271-AC65-FF36C7A07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62BA21-4CEC-4971-8991-9932A186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1AFA-D2E8-4F5E-A89D-6D77BABB7F0F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9D421-4317-4F57-845E-1AA16FDA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C217D-3315-4376-96FD-7453AFF0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EA09-F84C-40FF-A875-53249A10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23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2354-5FF6-486A-B240-E7A9513F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138CD-690D-4F3C-887D-600C32B0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1AFA-D2E8-4F5E-A89D-6D77BABB7F0F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4DECD-E01E-4F92-B128-5F3FEE82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29B2C-B23C-4507-8CF8-F6EEAA46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EA09-F84C-40FF-A875-53249A10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6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6A5943-D9A5-4104-8958-A6707369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1AFA-D2E8-4F5E-A89D-6D77BABB7F0F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BA47B-9937-45D5-A4D4-5868364F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E0D6E-DE7A-4DEF-B7FE-77B1A3D1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EA09-F84C-40FF-A875-53249A10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83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67A0-CD55-4D2F-84DA-4085BA82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021AF-473B-4567-977F-3C1365A87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049C0-2B48-4A9F-96BC-29044E240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3C787-9C53-44DA-B7E4-D0F8971A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1AFA-D2E8-4F5E-A89D-6D77BABB7F0F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163FC-CDF4-49D6-9ED6-883F05F0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209F8-949E-4C2A-A9B6-9E50CEE1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EA09-F84C-40FF-A875-53249A10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6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10E0-2DEE-4335-B51F-B0E5A4BB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F359A-A597-4521-9FF2-30231D20B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C7969-5D6D-45B1-8CAD-5A5565919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28231-683D-4D0D-94A9-5A35C4C3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1AFA-D2E8-4F5E-A89D-6D77BABB7F0F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75B30-EFA3-40B9-AB5C-C4E4234D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4F294-1553-4640-8AD2-7B593401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EA09-F84C-40FF-A875-53249A10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27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8D5D7-08F8-47B7-A609-728E4F37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F58A8-DF3A-4F3E-8102-D7A3D62C1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DB17E-A5B0-422F-B27C-4BFD63405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61AFA-D2E8-4F5E-A89D-6D77BABB7F0F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DF2DB-6B14-4289-AFD1-8E8D0F346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58B41-4C70-4D16-A436-DFB1B31EA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9EA09-F84C-40FF-A875-53249A10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73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8EBB03-F14E-4D11-9E6E-C7C2B33FBB0C}"/>
              </a:ext>
            </a:extLst>
          </p:cNvPr>
          <p:cNvSpPr txBox="1"/>
          <p:nvPr/>
        </p:nvSpPr>
        <p:spPr>
          <a:xfrm>
            <a:off x="3338286" y="235133"/>
            <a:ext cx="5515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spc="300" dirty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OUR SOLUTIONS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E8EA0D-F736-4DC5-B011-2511F4080A08}"/>
              </a:ext>
            </a:extLst>
          </p:cNvPr>
          <p:cNvSpPr/>
          <p:nvPr/>
        </p:nvSpPr>
        <p:spPr>
          <a:xfrm>
            <a:off x="449943" y="2286521"/>
            <a:ext cx="2359540" cy="3032237"/>
          </a:xfrm>
          <a:prstGeom prst="rect">
            <a:avLst/>
          </a:prstGeom>
          <a:blipFill dpi="0" rotWithShape="1">
            <a:blip r:embed="rId2"/>
            <a:srcRect/>
            <a:stretch>
              <a:fillRect l="-67000" r="-30000"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4C817-D5D2-4A87-91AB-F32F91647EE1}"/>
              </a:ext>
            </a:extLst>
          </p:cNvPr>
          <p:cNvSpPr/>
          <p:nvPr/>
        </p:nvSpPr>
        <p:spPr>
          <a:xfrm>
            <a:off x="2809483" y="1916146"/>
            <a:ext cx="2935958" cy="3772989"/>
          </a:xfrm>
          <a:prstGeom prst="rect">
            <a:avLst/>
          </a:prstGeom>
          <a:gradFill flip="none" rotWithShape="1">
            <a:gsLst>
              <a:gs pos="1000">
                <a:srgbClr val="5BD4FF"/>
              </a:gs>
              <a:gs pos="100000">
                <a:srgbClr val="0085B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49E9F8-D5B6-4394-B904-2BD12D925DC1}"/>
              </a:ext>
            </a:extLst>
          </p:cNvPr>
          <p:cNvSpPr/>
          <p:nvPr/>
        </p:nvSpPr>
        <p:spPr>
          <a:xfrm>
            <a:off x="6390641" y="2286521"/>
            <a:ext cx="2359540" cy="3032237"/>
          </a:xfrm>
          <a:prstGeom prst="rect">
            <a:avLst/>
          </a:prstGeom>
          <a:blipFill dpi="0" rotWithShape="1">
            <a:blip r:embed="rId3"/>
            <a:srcRect/>
            <a:stretch>
              <a:fillRect l="-31000" t="-9000" r="-30000"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9AFAF6-E13D-4F0E-B2D9-A709295953D9}"/>
              </a:ext>
            </a:extLst>
          </p:cNvPr>
          <p:cNvSpPr/>
          <p:nvPr/>
        </p:nvSpPr>
        <p:spPr>
          <a:xfrm>
            <a:off x="8750181" y="1916146"/>
            <a:ext cx="2935958" cy="3772989"/>
          </a:xfrm>
          <a:prstGeom prst="rect">
            <a:avLst/>
          </a:prstGeom>
          <a:gradFill flip="none" rotWithShape="1">
            <a:gsLst>
              <a:gs pos="1000">
                <a:srgbClr val="5BD4FF"/>
              </a:gs>
              <a:gs pos="100000">
                <a:srgbClr val="0085B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97FEED-EB7C-48DB-B66B-3DEF2C542D08}"/>
              </a:ext>
            </a:extLst>
          </p:cNvPr>
          <p:cNvSpPr txBox="1"/>
          <p:nvPr/>
        </p:nvSpPr>
        <p:spPr>
          <a:xfrm>
            <a:off x="2804523" y="821203"/>
            <a:ext cx="6582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spc="3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ENTERPRISE LEVEL SOLUTIONS FOR GLOBAL ORGANIZATIONS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7494B5-B222-421B-8C3B-3EF603D05739}"/>
              </a:ext>
            </a:extLst>
          </p:cNvPr>
          <p:cNvGrpSpPr/>
          <p:nvPr/>
        </p:nvGrpSpPr>
        <p:grpSpPr>
          <a:xfrm>
            <a:off x="3063240" y="2438400"/>
            <a:ext cx="2484120" cy="3060358"/>
            <a:chOff x="3063240" y="2438400"/>
            <a:chExt cx="2484120" cy="306035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0F08C1-4635-46E3-9B99-CA0E89265C9B}"/>
                </a:ext>
              </a:extLst>
            </p:cNvPr>
            <p:cNvSpPr txBox="1"/>
            <p:nvPr/>
          </p:nvSpPr>
          <p:spPr>
            <a:xfrm>
              <a:off x="3063240" y="2438400"/>
              <a:ext cx="24777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spc="3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CREATIVE VENUS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EF4C48-EEA7-4967-8673-0831956FABF6}"/>
                </a:ext>
              </a:extLst>
            </p:cNvPr>
            <p:cNvSpPr txBox="1"/>
            <p:nvPr/>
          </p:nvSpPr>
          <p:spPr>
            <a:xfrm>
              <a:off x="3063240" y="2715994"/>
              <a:ext cx="2477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spc="3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CHANNEL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7C2D49-AEBA-4309-A6FC-E431170FFA11}"/>
                </a:ext>
              </a:extLst>
            </p:cNvPr>
            <p:cNvSpPr txBox="1"/>
            <p:nvPr/>
          </p:nvSpPr>
          <p:spPr>
            <a:xfrm>
              <a:off x="3069651" y="3449195"/>
              <a:ext cx="247770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00" dirty="0">
                  <a:solidFill>
                    <a:schemeClr val="bg1">
                      <a:alpha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your text here. Subscribe to our channel to watch more videos. Thanks for watching our work.</a:t>
              </a:r>
            </a:p>
            <a:p>
              <a:pPr algn="just"/>
              <a:endParaRPr lang="en-IN" sz="1000" dirty="0">
                <a:solidFill>
                  <a:schemeClr val="bg1">
                    <a:alpha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algn="just"/>
              <a:r>
                <a:rPr lang="en-IN" sz="1000" dirty="0">
                  <a:solidFill>
                    <a:schemeClr val="bg1">
                      <a:alpha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This is a placeholder for text. Please fill your text here. Replace this dummy text. Thanks for watching.</a:t>
              </a:r>
            </a:p>
          </p:txBody>
        </p:sp>
        <p:pic>
          <p:nvPicPr>
            <p:cNvPr id="16" name="Graphic 15" descr="Link">
              <a:extLst>
                <a:ext uri="{FF2B5EF4-FFF2-40B4-BE49-F238E27FC236}">
                  <a16:creationId xmlns:a16="http://schemas.microsoft.com/office/drawing/2014/main" id="{55DAB080-57DF-4211-83EE-6FAFDE1DA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16877" y="5138758"/>
              <a:ext cx="360000" cy="360000"/>
            </a:xfrm>
            <a:prstGeom prst="rect">
              <a:avLst/>
            </a:prstGeom>
          </p:spPr>
        </p:pic>
        <p:pic>
          <p:nvPicPr>
            <p:cNvPr id="18" name="Graphic 17" descr="Download from cloud">
              <a:extLst>
                <a:ext uri="{FF2B5EF4-FFF2-40B4-BE49-F238E27FC236}">
                  <a16:creationId xmlns:a16="http://schemas.microsoft.com/office/drawing/2014/main" id="{77743F72-A102-4224-986F-293CACB57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14277" y="5138758"/>
              <a:ext cx="360000" cy="360000"/>
            </a:xfrm>
            <a:prstGeom prst="rect">
              <a:avLst/>
            </a:prstGeom>
          </p:spPr>
        </p:pic>
        <p:pic>
          <p:nvPicPr>
            <p:cNvPr id="20" name="Graphic 19" descr="Share">
              <a:extLst>
                <a:ext uri="{FF2B5EF4-FFF2-40B4-BE49-F238E27FC236}">
                  <a16:creationId xmlns:a16="http://schemas.microsoft.com/office/drawing/2014/main" id="{CEB2EF59-EB18-4030-8C59-14ED6A331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11677" y="5138758"/>
              <a:ext cx="360000" cy="3600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9EACE7-5B10-4642-9DE5-43A89110B160}"/>
              </a:ext>
            </a:extLst>
          </p:cNvPr>
          <p:cNvGrpSpPr/>
          <p:nvPr/>
        </p:nvGrpSpPr>
        <p:grpSpPr>
          <a:xfrm>
            <a:off x="9080099" y="2438400"/>
            <a:ext cx="2484120" cy="3060358"/>
            <a:chOff x="3063240" y="2438400"/>
            <a:chExt cx="2484120" cy="306035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8E4A49-18FA-48E4-B6D3-2D30BC41A5D6}"/>
                </a:ext>
              </a:extLst>
            </p:cNvPr>
            <p:cNvSpPr txBox="1"/>
            <p:nvPr/>
          </p:nvSpPr>
          <p:spPr>
            <a:xfrm>
              <a:off x="3063240" y="2438400"/>
              <a:ext cx="24777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spc="3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CREATIVE VENUS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10E547-03F5-4F45-B93F-76B4E56DCD42}"/>
                </a:ext>
              </a:extLst>
            </p:cNvPr>
            <p:cNvSpPr txBox="1"/>
            <p:nvPr/>
          </p:nvSpPr>
          <p:spPr>
            <a:xfrm>
              <a:off x="3063240" y="2715994"/>
              <a:ext cx="2477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spc="3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CHANNEL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2C053D3-CF82-4F34-B98F-8517EDA00B16}"/>
                </a:ext>
              </a:extLst>
            </p:cNvPr>
            <p:cNvSpPr txBox="1"/>
            <p:nvPr/>
          </p:nvSpPr>
          <p:spPr>
            <a:xfrm>
              <a:off x="3069651" y="3449195"/>
              <a:ext cx="247770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00" dirty="0">
                  <a:solidFill>
                    <a:schemeClr val="bg1">
                      <a:alpha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your text here. Subscribe to our channel to watch more videos. Thanks for watching our work.</a:t>
              </a:r>
            </a:p>
            <a:p>
              <a:pPr algn="just"/>
              <a:endParaRPr lang="en-IN" sz="1000" dirty="0">
                <a:solidFill>
                  <a:schemeClr val="bg1">
                    <a:alpha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algn="just"/>
              <a:r>
                <a:rPr lang="en-IN" sz="1000" dirty="0">
                  <a:solidFill>
                    <a:schemeClr val="bg1">
                      <a:alpha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This is a placeholder for text. Please fill your text here. Replace this dummy text. Thanks for watching.</a:t>
              </a:r>
            </a:p>
          </p:txBody>
        </p:sp>
        <p:pic>
          <p:nvPicPr>
            <p:cNvPr id="26" name="Graphic 25" descr="Link">
              <a:extLst>
                <a:ext uri="{FF2B5EF4-FFF2-40B4-BE49-F238E27FC236}">
                  <a16:creationId xmlns:a16="http://schemas.microsoft.com/office/drawing/2014/main" id="{D66A00C7-AD3E-4C65-AAA4-BA6E1C529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16877" y="5138758"/>
              <a:ext cx="360000" cy="360000"/>
            </a:xfrm>
            <a:prstGeom prst="rect">
              <a:avLst/>
            </a:prstGeom>
          </p:spPr>
        </p:pic>
        <p:pic>
          <p:nvPicPr>
            <p:cNvPr id="27" name="Graphic 26" descr="Download from cloud">
              <a:extLst>
                <a:ext uri="{FF2B5EF4-FFF2-40B4-BE49-F238E27FC236}">
                  <a16:creationId xmlns:a16="http://schemas.microsoft.com/office/drawing/2014/main" id="{448944B4-447D-4339-AF1D-6832BB47D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14277" y="5138758"/>
              <a:ext cx="360000" cy="360000"/>
            </a:xfrm>
            <a:prstGeom prst="rect">
              <a:avLst/>
            </a:prstGeom>
          </p:spPr>
        </p:pic>
        <p:pic>
          <p:nvPicPr>
            <p:cNvPr id="28" name="Graphic 27" descr="Share">
              <a:extLst>
                <a:ext uri="{FF2B5EF4-FFF2-40B4-BE49-F238E27FC236}">
                  <a16:creationId xmlns:a16="http://schemas.microsoft.com/office/drawing/2014/main" id="{649B5069-5AC0-46E8-846D-79CF08EAA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11677" y="5138758"/>
              <a:ext cx="360000" cy="360000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42BFF4D-3EBD-4FC2-9A17-864FEA886637}"/>
              </a:ext>
            </a:extLst>
          </p:cNvPr>
          <p:cNvSpPr txBox="1"/>
          <p:nvPr/>
        </p:nvSpPr>
        <p:spPr>
          <a:xfrm>
            <a:off x="3259400" y="6568440"/>
            <a:ext cx="567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spc="600" dirty="0">
                <a:solidFill>
                  <a:schemeClr val="bg1">
                    <a:lumMod val="75000"/>
                  </a:schemeClr>
                </a:solidFill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217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8EBB03-F14E-4D11-9E6E-C7C2B33FBB0C}"/>
              </a:ext>
            </a:extLst>
          </p:cNvPr>
          <p:cNvSpPr txBox="1"/>
          <p:nvPr/>
        </p:nvSpPr>
        <p:spPr>
          <a:xfrm>
            <a:off x="3338286" y="235133"/>
            <a:ext cx="5515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spc="300" dirty="0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OUR SOLUTIONS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E8EA0D-F736-4DC5-B011-2511F4080A08}"/>
              </a:ext>
            </a:extLst>
          </p:cNvPr>
          <p:cNvSpPr/>
          <p:nvPr/>
        </p:nvSpPr>
        <p:spPr>
          <a:xfrm>
            <a:off x="449943" y="2286521"/>
            <a:ext cx="2359540" cy="3032237"/>
          </a:xfrm>
          <a:prstGeom prst="rect">
            <a:avLst/>
          </a:prstGeom>
          <a:blipFill dpi="0" rotWithShape="1">
            <a:blip r:embed="rId2"/>
            <a:srcRect/>
            <a:stretch>
              <a:fillRect l="-67000" r="-30000"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4C817-D5D2-4A87-91AB-F32F91647EE1}"/>
              </a:ext>
            </a:extLst>
          </p:cNvPr>
          <p:cNvSpPr/>
          <p:nvPr/>
        </p:nvSpPr>
        <p:spPr>
          <a:xfrm>
            <a:off x="2809483" y="1916146"/>
            <a:ext cx="2935958" cy="3772989"/>
          </a:xfrm>
          <a:prstGeom prst="rect">
            <a:avLst/>
          </a:prstGeom>
          <a:gradFill flip="none" rotWithShape="1">
            <a:gsLst>
              <a:gs pos="1000">
                <a:srgbClr val="5BD4FF"/>
              </a:gs>
              <a:gs pos="100000">
                <a:srgbClr val="0085B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49E9F8-D5B6-4394-B904-2BD12D925DC1}"/>
              </a:ext>
            </a:extLst>
          </p:cNvPr>
          <p:cNvSpPr/>
          <p:nvPr/>
        </p:nvSpPr>
        <p:spPr>
          <a:xfrm>
            <a:off x="6390641" y="2286521"/>
            <a:ext cx="2359540" cy="3032237"/>
          </a:xfrm>
          <a:prstGeom prst="rect">
            <a:avLst/>
          </a:prstGeom>
          <a:blipFill dpi="0" rotWithShape="1">
            <a:blip r:embed="rId3"/>
            <a:srcRect/>
            <a:stretch>
              <a:fillRect l="-31000" t="-9000" r="-30000"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9AFAF6-E13D-4F0E-B2D9-A709295953D9}"/>
              </a:ext>
            </a:extLst>
          </p:cNvPr>
          <p:cNvSpPr/>
          <p:nvPr/>
        </p:nvSpPr>
        <p:spPr>
          <a:xfrm>
            <a:off x="8750181" y="1916146"/>
            <a:ext cx="2935958" cy="3772989"/>
          </a:xfrm>
          <a:prstGeom prst="rect">
            <a:avLst/>
          </a:prstGeom>
          <a:gradFill flip="none" rotWithShape="1">
            <a:gsLst>
              <a:gs pos="1000">
                <a:srgbClr val="5BD4FF"/>
              </a:gs>
              <a:gs pos="100000">
                <a:srgbClr val="0085B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97FEED-EB7C-48DB-B66B-3DEF2C542D08}"/>
              </a:ext>
            </a:extLst>
          </p:cNvPr>
          <p:cNvSpPr txBox="1"/>
          <p:nvPr/>
        </p:nvSpPr>
        <p:spPr>
          <a:xfrm>
            <a:off x="2804523" y="821203"/>
            <a:ext cx="6582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spc="3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ENTERPRISE LEVEL SOLUTIONS FOR GLOBAL ORGANIZATIONS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7494B5-B222-421B-8C3B-3EF603D05739}"/>
              </a:ext>
            </a:extLst>
          </p:cNvPr>
          <p:cNvGrpSpPr/>
          <p:nvPr/>
        </p:nvGrpSpPr>
        <p:grpSpPr>
          <a:xfrm>
            <a:off x="3063240" y="2438400"/>
            <a:ext cx="2484120" cy="3060358"/>
            <a:chOff x="3063240" y="2438400"/>
            <a:chExt cx="2484120" cy="306035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0F08C1-4635-46E3-9B99-CA0E89265C9B}"/>
                </a:ext>
              </a:extLst>
            </p:cNvPr>
            <p:cNvSpPr txBox="1"/>
            <p:nvPr/>
          </p:nvSpPr>
          <p:spPr>
            <a:xfrm>
              <a:off x="3063240" y="2438400"/>
              <a:ext cx="24777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spc="3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CREATIVE VENUS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EF4C48-EEA7-4967-8673-0831956FABF6}"/>
                </a:ext>
              </a:extLst>
            </p:cNvPr>
            <p:cNvSpPr txBox="1"/>
            <p:nvPr/>
          </p:nvSpPr>
          <p:spPr>
            <a:xfrm>
              <a:off x="3063240" y="2715994"/>
              <a:ext cx="2477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spc="3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CHANNEL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7C2D49-AEBA-4309-A6FC-E431170FFA11}"/>
                </a:ext>
              </a:extLst>
            </p:cNvPr>
            <p:cNvSpPr txBox="1"/>
            <p:nvPr/>
          </p:nvSpPr>
          <p:spPr>
            <a:xfrm>
              <a:off x="3069651" y="3449195"/>
              <a:ext cx="247770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00" dirty="0">
                  <a:solidFill>
                    <a:schemeClr val="bg1">
                      <a:alpha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your text here. Subscribe to our channel to watch more videos. Thanks for watching our work.</a:t>
              </a:r>
            </a:p>
            <a:p>
              <a:pPr algn="just"/>
              <a:endParaRPr lang="en-IN" sz="1000" dirty="0">
                <a:solidFill>
                  <a:schemeClr val="bg1">
                    <a:alpha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algn="just"/>
              <a:r>
                <a:rPr lang="en-IN" sz="1000" dirty="0">
                  <a:solidFill>
                    <a:schemeClr val="bg1">
                      <a:alpha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This is a placeholder for text. Please fill your text here. Replace this dummy text. Thanks for watching.</a:t>
              </a:r>
            </a:p>
          </p:txBody>
        </p:sp>
        <p:pic>
          <p:nvPicPr>
            <p:cNvPr id="16" name="Graphic 15" descr="Link">
              <a:extLst>
                <a:ext uri="{FF2B5EF4-FFF2-40B4-BE49-F238E27FC236}">
                  <a16:creationId xmlns:a16="http://schemas.microsoft.com/office/drawing/2014/main" id="{55DAB080-57DF-4211-83EE-6FAFDE1DA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16877" y="5138758"/>
              <a:ext cx="360000" cy="360000"/>
            </a:xfrm>
            <a:prstGeom prst="rect">
              <a:avLst/>
            </a:prstGeom>
          </p:spPr>
        </p:pic>
        <p:pic>
          <p:nvPicPr>
            <p:cNvPr id="18" name="Graphic 17" descr="Download from cloud">
              <a:extLst>
                <a:ext uri="{FF2B5EF4-FFF2-40B4-BE49-F238E27FC236}">
                  <a16:creationId xmlns:a16="http://schemas.microsoft.com/office/drawing/2014/main" id="{77743F72-A102-4224-986F-293CACB57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14277" y="5138758"/>
              <a:ext cx="360000" cy="360000"/>
            </a:xfrm>
            <a:prstGeom prst="rect">
              <a:avLst/>
            </a:prstGeom>
          </p:spPr>
        </p:pic>
        <p:pic>
          <p:nvPicPr>
            <p:cNvPr id="20" name="Graphic 19" descr="Share">
              <a:extLst>
                <a:ext uri="{FF2B5EF4-FFF2-40B4-BE49-F238E27FC236}">
                  <a16:creationId xmlns:a16="http://schemas.microsoft.com/office/drawing/2014/main" id="{CEB2EF59-EB18-4030-8C59-14ED6A331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11677" y="5138758"/>
              <a:ext cx="360000" cy="3600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9EACE7-5B10-4642-9DE5-43A89110B160}"/>
              </a:ext>
            </a:extLst>
          </p:cNvPr>
          <p:cNvGrpSpPr/>
          <p:nvPr/>
        </p:nvGrpSpPr>
        <p:grpSpPr>
          <a:xfrm>
            <a:off x="9080099" y="2438400"/>
            <a:ext cx="2484120" cy="3060358"/>
            <a:chOff x="3063240" y="2438400"/>
            <a:chExt cx="2484120" cy="306035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8E4A49-18FA-48E4-B6D3-2D30BC41A5D6}"/>
                </a:ext>
              </a:extLst>
            </p:cNvPr>
            <p:cNvSpPr txBox="1"/>
            <p:nvPr/>
          </p:nvSpPr>
          <p:spPr>
            <a:xfrm>
              <a:off x="3063240" y="2438400"/>
              <a:ext cx="24777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spc="3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CREATIVE VENUS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10E547-03F5-4F45-B93F-76B4E56DCD42}"/>
                </a:ext>
              </a:extLst>
            </p:cNvPr>
            <p:cNvSpPr txBox="1"/>
            <p:nvPr/>
          </p:nvSpPr>
          <p:spPr>
            <a:xfrm>
              <a:off x="3063240" y="2715994"/>
              <a:ext cx="2477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spc="3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CHANNEL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2C053D3-CF82-4F34-B98F-8517EDA00B16}"/>
                </a:ext>
              </a:extLst>
            </p:cNvPr>
            <p:cNvSpPr txBox="1"/>
            <p:nvPr/>
          </p:nvSpPr>
          <p:spPr>
            <a:xfrm>
              <a:off x="3069651" y="3449195"/>
              <a:ext cx="247770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00" dirty="0">
                  <a:solidFill>
                    <a:schemeClr val="bg1">
                      <a:alpha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your text here. Subscribe to our channel to watch more videos. Thanks for watching our work.</a:t>
              </a:r>
            </a:p>
            <a:p>
              <a:pPr algn="just"/>
              <a:endParaRPr lang="en-IN" sz="1000" dirty="0">
                <a:solidFill>
                  <a:schemeClr val="bg1">
                    <a:alpha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algn="just"/>
              <a:r>
                <a:rPr lang="en-IN" sz="1000" dirty="0">
                  <a:solidFill>
                    <a:schemeClr val="bg1">
                      <a:alpha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This is a placeholder for text. Please fill your text here. Replace this dummy text. Thanks for watching.</a:t>
              </a:r>
            </a:p>
          </p:txBody>
        </p:sp>
        <p:pic>
          <p:nvPicPr>
            <p:cNvPr id="26" name="Graphic 25" descr="Link">
              <a:extLst>
                <a:ext uri="{FF2B5EF4-FFF2-40B4-BE49-F238E27FC236}">
                  <a16:creationId xmlns:a16="http://schemas.microsoft.com/office/drawing/2014/main" id="{D66A00C7-AD3E-4C65-AAA4-BA6E1C529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16877" y="5138758"/>
              <a:ext cx="360000" cy="360000"/>
            </a:xfrm>
            <a:prstGeom prst="rect">
              <a:avLst/>
            </a:prstGeom>
          </p:spPr>
        </p:pic>
        <p:pic>
          <p:nvPicPr>
            <p:cNvPr id="27" name="Graphic 26" descr="Download from cloud">
              <a:extLst>
                <a:ext uri="{FF2B5EF4-FFF2-40B4-BE49-F238E27FC236}">
                  <a16:creationId xmlns:a16="http://schemas.microsoft.com/office/drawing/2014/main" id="{448944B4-447D-4339-AF1D-6832BB47D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14277" y="5138758"/>
              <a:ext cx="360000" cy="360000"/>
            </a:xfrm>
            <a:prstGeom prst="rect">
              <a:avLst/>
            </a:prstGeom>
          </p:spPr>
        </p:pic>
        <p:pic>
          <p:nvPicPr>
            <p:cNvPr id="28" name="Graphic 27" descr="Share">
              <a:extLst>
                <a:ext uri="{FF2B5EF4-FFF2-40B4-BE49-F238E27FC236}">
                  <a16:creationId xmlns:a16="http://schemas.microsoft.com/office/drawing/2014/main" id="{649B5069-5AC0-46E8-846D-79CF08EAA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11677" y="5138758"/>
              <a:ext cx="360000" cy="360000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A5362E5-DF21-4779-A5DD-C561FB37C67C}"/>
              </a:ext>
            </a:extLst>
          </p:cNvPr>
          <p:cNvSpPr txBox="1"/>
          <p:nvPr/>
        </p:nvSpPr>
        <p:spPr>
          <a:xfrm>
            <a:off x="3259400" y="6568440"/>
            <a:ext cx="567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spc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4786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204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Roboto Black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11</cp:revision>
  <dcterms:created xsi:type="dcterms:W3CDTF">2017-07-26T16:50:31Z</dcterms:created>
  <dcterms:modified xsi:type="dcterms:W3CDTF">2017-07-27T16:05:58Z</dcterms:modified>
</cp:coreProperties>
</file>