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269"/>
    <a:srgbClr val="333F50"/>
    <a:srgbClr val="F6C276"/>
    <a:srgbClr val="DCDADA"/>
    <a:srgbClr val="EF19B7"/>
    <a:srgbClr val="D3F315"/>
    <a:srgbClr val="17F1E7"/>
    <a:srgbClr val="76EA92"/>
    <a:srgbClr val="76B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2CED5-B666-429D-B938-C1B177E94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92083-E0FB-4A66-AE4B-DC384F263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6830F-33D8-4F81-8287-B6320048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C356-16DC-4194-9388-B891BA0A1F63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8B43-010E-4E82-B191-97238DBB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5A3F9-8CEC-43F7-BF83-BFB2D12F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F6D2-B5A9-470C-9CB6-CAE26AFEA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12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F97A-56D9-4E3C-B524-3C4B49BB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8AA89-6951-49C4-9B3E-FF5B42A64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CEF38-FD91-468C-B523-FDFA20BA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C356-16DC-4194-9388-B891BA0A1F63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34AE6-454F-41BB-A0A1-AADF991F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F74F-95D0-4E20-B941-54509456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F6D2-B5A9-470C-9CB6-CAE26AFEA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02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E0560-9BC7-4ADF-BDA7-1A39F51B7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27802-C557-4438-9F57-BF8C8B1D0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CB0BB-A73E-4D88-B50D-0AF8843D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C356-16DC-4194-9388-B891BA0A1F63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C1B59-C862-4C8A-94CB-D57DA868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CC3EE-872B-4231-8560-884A1FF6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F6D2-B5A9-470C-9CB6-CAE26AFEA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63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1F32-0796-494C-979F-CA706F4E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45D67-3D14-452D-A4A2-7AB9FC3E9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D5F1F-041C-4442-B01B-8C13701B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C356-16DC-4194-9388-B891BA0A1F63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62916-0EEF-4A97-896F-03012381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36D9-5E08-465E-BB35-3FFB1849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F6D2-B5A9-470C-9CB6-CAE26AFEA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51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C754-0F73-44F8-A259-47FF449E2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DC046-411C-41AF-BA4B-5BF2DA3A6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2C13A-7562-4721-BF03-DDEC6154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C356-16DC-4194-9388-B891BA0A1F63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C5740-2DFC-40BA-B012-99394216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B6FA3-79C7-4D09-B449-795473EA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F6D2-B5A9-470C-9CB6-CAE26AFEA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01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50EC-98B4-4764-AD2E-365E068A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D5142-DE34-4057-AB88-D92F5D904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182AD-3C02-4405-ABE9-DC65EEFF2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71408-7F57-4B6C-8F63-826410A1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C356-16DC-4194-9388-B891BA0A1F63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60E11-AA05-43D2-A15C-AFE8045D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7DFA1-BE16-4F3B-8F9F-0F2494D8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F6D2-B5A9-470C-9CB6-CAE26AFEA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38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4C92-4AB4-4A8B-BFB5-6FF2F1C7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872CC-5C57-4BE2-9C9E-EEB8D3AD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8DB73-157E-4DF7-9127-085453249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B02DD-A6C4-4ACD-AB6C-5ADA31E43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45971-156F-43CC-AE4F-10AD59012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8C97F-771E-4D0E-AAE4-511533DD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C356-16DC-4194-9388-B891BA0A1F63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5F0A1-A714-4CCE-9686-351D6D89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E38AE-5962-4081-A557-486966FE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F6D2-B5A9-470C-9CB6-CAE26AFEA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35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0139F-3C04-461D-B4AE-FA334ACF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B5890-3DF9-4DDF-867E-AB758A48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C356-16DC-4194-9388-B891BA0A1F63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C5505-D859-43CB-B278-F8A9E4D6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B83DF-F848-4AB1-BC24-1CEC9D2E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F6D2-B5A9-470C-9CB6-CAE26AFEA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34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ACCCE9-A1C7-4CAA-88C4-AADCB834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C356-16DC-4194-9388-B891BA0A1F63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55E5B-E014-4E94-8E76-13D26D7A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61C7F-7C2C-42E1-A602-838F4D19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F6D2-B5A9-470C-9CB6-CAE26AFEA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9332-74B9-4B47-96BE-40BDE485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16AC9-8364-4948-A822-F6353C0AD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AAB40-CA78-47DD-917F-A79578800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0CAA9-9FD1-47B1-B924-AFB208E8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C356-16DC-4194-9388-B891BA0A1F63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5BCBD-C21F-491E-9BC5-A53CFDD4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5A039-57E9-49D7-AADE-72555076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F6D2-B5A9-470C-9CB6-CAE26AFEA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93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0B0F-305F-49AC-9F1D-7FA4BAF1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3663F-F54C-4665-9AA7-DF993AC11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7D2F2-FDBC-4BD9-B070-352202544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AFA74-D4D0-45FD-809B-C173046E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C356-16DC-4194-9388-B891BA0A1F63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6611F-D7F1-44F0-A48E-51E4D5A5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58A20-6BC1-46EC-A6D0-87A97D49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F6D2-B5A9-470C-9CB6-CAE26AFEA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22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ED089-71ED-4EB0-BBF0-19840051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08E8C-8540-4031-848F-EA7706A8A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20928-2459-4BE5-9CC2-B0ECD5226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C356-16DC-4194-9388-B891BA0A1F63}" type="datetimeFigureOut">
              <a:rPr lang="en-IN" smtClean="0"/>
              <a:t>30-06-2017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83C21-1FFB-4C10-9169-A8C195ECF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635E-D30D-4F6A-A7E7-732C37D17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F6D2-B5A9-470C-9CB6-CAE26AFEA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28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E50B73-E28B-45AD-9A19-1A3F5EB06A66}"/>
              </a:ext>
            </a:extLst>
          </p:cNvPr>
          <p:cNvSpPr/>
          <p:nvPr/>
        </p:nvSpPr>
        <p:spPr>
          <a:xfrm rot="5400000" flipH="1" flipV="1">
            <a:off x="2667002" y="-2667001"/>
            <a:ext cx="6858002" cy="12192000"/>
          </a:xfrm>
          <a:prstGeom prst="triangle">
            <a:avLst>
              <a:gd name="adj" fmla="val 0"/>
            </a:avLst>
          </a:prstGeom>
          <a:solidFill>
            <a:srgbClr val="00B0F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AD15C61-7E01-4C46-9FDA-476BF9362341}"/>
              </a:ext>
            </a:extLst>
          </p:cNvPr>
          <p:cNvSpPr/>
          <p:nvPr/>
        </p:nvSpPr>
        <p:spPr>
          <a:xfrm rot="5400000">
            <a:off x="316723" y="-316718"/>
            <a:ext cx="1803706" cy="2437148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3B31D53-80CF-4895-AA9D-4DA793E32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305193"/>
              </p:ext>
            </p:extLst>
          </p:nvPr>
        </p:nvGraphicFramePr>
        <p:xfrm>
          <a:off x="1687643" y="1900000"/>
          <a:ext cx="8816715" cy="3882456"/>
        </p:xfrm>
        <a:graphic>
          <a:graphicData uri="http://schemas.openxmlformats.org/drawingml/2006/table">
            <a:tbl>
              <a:tblPr firstRow="1" bandRow="1">
                <a:effectLst>
                  <a:outerShdw blurRad="546100" dist="25400" dir="2700000" sx="101000" sy="101000" algn="tl" rotWithShape="0">
                    <a:schemeClr val="tx1">
                      <a:lumMod val="85000"/>
                      <a:lumOff val="15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2938905">
                  <a:extLst>
                    <a:ext uri="{9D8B030D-6E8A-4147-A177-3AD203B41FA5}">
                      <a16:colId xmlns:a16="http://schemas.microsoft.com/office/drawing/2014/main" val="518531823"/>
                    </a:ext>
                  </a:extLst>
                </a:gridCol>
                <a:gridCol w="2938905">
                  <a:extLst>
                    <a:ext uri="{9D8B030D-6E8A-4147-A177-3AD203B41FA5}">
                      <a16:colId xmlns:a16="http://schemas.microsoft.com/office/drawing/2014/main" val="1093061285"/>
                    </a:ext>
                  </a:extLst>
                </a:gridCol>
                <a:gridCol w="2938905">
                  <a:extLst>
                    <a:ext uri="{9D8B030D-6E8A-4147-A177-3AD203B41FA5}">
                      <a16:colId xmlns:a16="http://schemas.microsoft.com/office/drawing/2014/main" val="3353663000"/>
                    </a:ext>
                  </a:extLst>
                </a:gridCol>
              </a:tblGrid>
              <a:tr h="64707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exa Light" panose="02000000000000000000" pitchFamily="50" charset="0"/>
                        </a:rPr>
                        <a:t>Heading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exa Light" panose="02000000000000000000" pitchFamily="50" charset="0"/>
                        </a:rPr>
                        <a:t>Heading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exa Light" panose="02000000000000000000" pitchFamily="50" charset="0"/>
                        </a:rPr>
                        <a:t>Heading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761396"/>
                  </a:ext>
                </a:extLst>
              </a:tr>
              <a:tr h="64707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Nexa Light" panose="02000000000000000000" pitchFamily="50" charset="0"/>
                        </a:rPr>
                        <a:t>ITEM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6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Nexa Light" panose="02000000000000000000" pitchFamily="50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6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Nexa Light" panose="02000000000000000000" pitchFamily="50" charset="0"/>
                        </a:rPr>
                        <a:t>45%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6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836021"/>
                  </a:ext>
                </a:extLst>
              </a:tr>
              <a:tr h="6470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Nexa Light" panose="02000000000000000000" pitchFamily="50" charset="0"/>
                          <a:ea typeface="+mn-ea"/>
                          <a:cs typeface="+mn-cs"/>
                        </a:rPr>
                        <a:t>ITEM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6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Nexa Light" panose="02000000000000000000" pitchFamily="50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6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Nexa Light" panose="02000000000000000000" pitchFamily="50" charset="0"/>
                        </a:rPr>
                        <a:t>55%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6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659489"/>
                  </a:ext>
                </a:extLst>
              </a:tr>
              <a:tr h="6470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Nexa Light" panose="02000000000000000000" pitchFamily="50" charset="0"/>
                          <a:ea typeface="+mn-ea"/>
                          <a:cs typeface="+mn-cs"/>
                        </a:rPr>
                        <a:t>ITEM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6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Nexa Light" panose="02000000000000000000" pitchFamily="50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6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Nexa Light" panose="02000000000000000000" pitchFamily="50" charset="0"/>
                        </a:rPr>
                        <a:t>65%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6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319614"/>
                  </a:ext>
                </a:extLst>
              </a:tr>
              <a:tr h="6470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Nexa Light" panose="02000000000000000000" pitchFamily="50" charset="0"/>
                          <a:ea typeface="+mn-ea"/>
                          <a:cs typeface="+mn-cs"/>
                        </a:rPr>
                        <a:t>ITEM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6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Nexa Light" panose="02000000000000000000" pitchFamily="50" charset="0"/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6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Nexa Light" panose="02000000000000000000" pitchFamily="50" charset="0"/>
                        </a:rPr>
                        <a:t>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6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329147"/>
                  </a:ext>
                </a:extLst>
              </a:tr>
              <a:tr h="6470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Nexa Light" panose="02000000000000000000" pitchFamily="50" charset="0"/>
                          <a:ea typeface="+mn-ea"/>
                          <a:cs typeface="+mn-cs"/>
                        </a:rPr>
                        <a:t>ITEM 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6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Nexa Light" panose="02000000000000000000" pitchFamily="50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6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Nexa Light" panose="02000000000000000000" pitchFamily="50" charset="0"/>
                        </a:rPr>
                        <a:t>85%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  <a:alpha val="6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160210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68F38569-ED6F-48A3-A078-F11CBCAB728F}"/>
              </a:ext>
            </a:extLst>
          </p:cNvPr>
          <p:cNvGrpSpPr/>
          <p:nvPr/>
        </p:nvGrpSpPr>
        <p:grpSpPr>
          <a:xfrm>
            <a:off x="329786" y="195560"/>
            <a:ext cx="737015" cy="719528"/>
            <a:chOff x="479686" y="464692"/>
            <a:chExt cx="737015" cy="71952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F76279-D624-442C-94B9-95A87E469017}"/>
                </a:ext>
              </a:extLst>
            </p:cNvPr>
            <p:cNvSpPr/>
            <p:nvPr/>
          </p:nvSpPr>
          <p:spPr>
            <a:xfrm>
              <a:off x="479686" y="464692"/>
              <a:ext cx="569624" cy="569624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7620D9-0BC5-454B-A400-E4DAADB5B603}"/>
                </a:ext>
              </a:extLst>
            </p:cNvPr>
            <p:cNvSpPr/>
            <p:nvPr/>
          </p:nvSpPr>
          <p:spPr>
            <a:xfrm>
              <a:off x="647077" y="614596"/>
              <a:ext cx="569624" cy="569624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15899AC-F541-40DA-946D-70672813C05F}"/>
              </a:ext>
            </a:extLst>
          </p:cNvPr>
          <p:cNvSpPr txBox="1"/>
          <p:nvPr/>
        </p:nvSpPr>
        <p:spPr>
          <a:xfrm>
            <a:off x="2437151" y="578690"/>
            <a:ext cx="7317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spc="600" dirty="0">
                <a:solidFill>
                  <a:schemeClr val="tx2">
                    <a:lumMod val="75000"/>
                  </a:schemeClr>
                </a:solidFill>
                <a:latin typeface="Nexa Bold" panose="02000000000000000000" pitchFamily="50" charset="0"/>
              </a:rPr>
              <a:t>ANNUAL REPORT TABLE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3B42F8-7038-4ADE-AD15-14828B4476EC}"/>
              </a:ext>
            </a:extLst>
          </p:cNvPr>
          <p:cNvSpPr txBox="1"/>
          <p:nvPr/>
        </p:nvSpPr>
        <p:spPr>
          <a:xfrm>
            <a:off x="2434031" y="1153936"/>
            <a:ext cx="731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spc="600" dirty="0">
                <a:solidFill>
                  <a:srgbClr val="435269"/>
                </a:solidFill>
                <a:latin typeface="Nexa Bold" panose="02000000000000000000" pitchFamily="50" charset="0"/>
              </a:rPr>
              <a:t>SALE OF ITEMS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362203-70DC-410B-8E8E-186879C3F173}"/>
              </a:ext>
            </a:extLst>
          </p:cNvPr>
          <p:cNvSpPr txBox="1"/>
          <p:nvPr/>
        </p:nvSpPr>
        <p:spPr>
          <a:xfrm>
            <a:off x="4739390" y="6436504"/>
            <a:ext cx="7317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spc="600" dirty="0">
                <a:solidFill>
                  <a:schemeClr val="bg1"/>
                </a:solidFill>
                <a:latin typeface="Nexa Light" panose="02000000000000000000" pitchFamily="50" charset="0"/>
              </a:rPr>
              <a:t>CORPORATE PRESENTATION TEMPLATE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EEB09B-D2DD-486E-ADEF-EB35C83AB6A5}"/>
              </a:ext>
            </a:extLst>
          </p:cNvPr>
          <p:cNvSpPr txBox="1"/>
          <p:nvPr/>
        </p:nvSpPr>
        <p:spPr>
          <a:xfrm>
            <a:off x="781989" y="6421115"/>
            <a:ext cx="176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pc="600" dirty="0">
                <a:solidFill>
                  <a:schemeClr val="bg1"/>
                </a:solidFill>
              </a:rPr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351720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Nexa Bold</vt:lpstr>
      <vt:lpstr>Nexa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9</cp:revision>
  <dcterms:created xsi:type="dcterms:W3CDTF">2017-06-30T16:47:06Z</dcterms:created>
  <dcterms:modified xsi:type="dcterms:W3CDTF">2017-06-30T17:48:20Z</dcterms:modified>
</cp:coreProperties>
</file>