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40C"/>
    <a:srgbClr val="009DA6"/>
    <a:srgbClr val="B62C78"/>
    <a:srgbClr val="796AA5"/>
    <a:srgbClr val="4A3D82"/>
    <a:srgbClr val="BF7405"/>
    <a:srgbClr val="D17E05"/>
    <a:srgbClr val="038C9F"/>
    <a:srgbClr val="E0E4E8"/>
    <a:srgbClr val="BE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29F1-C0EB-49E5-ABE7-5EEB5173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E92B7-4D3F-4C81-B411-65041526E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64E0-8289-4830-A63F-8527A7F6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086B-C612-4B6E-B9F2-0D8BBE3F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6955-CFC0-4223-B827-580DFD3A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E57D-BBC6-4199-BC72-D983E634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DFD86-558B-4942-AF62-782BF8D0E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AF5E-F0F5-4823-A278-C54BF643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28D0-076D-4C39-A661-FDD82F7F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D9B4-BA31-4C29-86B0-63EC5D02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4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73880-F116-4E70-8C62-6220F000E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C917E-1708-44FE-BF8C-AA83E8A6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5CD6-672D-498C-A4C3-07A95492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3373-BC6F-43F5-A3E0-76033854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216D-D6FB-4950-B323-2D9D016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B241-F6F7-4FE9-874C-52033154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470E-47DB-40E5-9E5B-2A74491F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8C1F-C2BA-4211-AE55-7A280F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99B4-84BF-455B-89BA-B0B3095E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3569-FA45-4849-86F1-5D11799C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68DE-34FA-4426-8262-1EFCEC4A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CB7C-F370-44D9-A4EE-C8B5AA69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9731-297C-455E-891D-DDD94474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61EC-2865-4101-B570-FC782838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5429-4816-43C9-AD63-7E4F98D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2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6CF2-1946-40B7-931E-9087EB9C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FF6D-ADBD-4054-A753-5085ECAE3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557AB-9AD7-4A5D-8B31-E6124750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610E-C276-4EE7-B50F-BD8155C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C230-D8D6-4398-895B-5C8FD3D2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FFDC-86CD-4287-B1C0-774856B7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09E-8F83-407E-A2B5-DA689109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6797-C7C7-48C7-BA8D-96DDE4BC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D8875-E4A1-4224-A48E-34CB55939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43A70-098F-4E20-B0FF-47DCAA88C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37373-B665-41B6-A5D0-9903D6269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A71E8-27D9-45C4-AB5E-E621AE81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07240-37B8-4012-A722-F95A1900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D7389-A1F1-431B-8D1B-4ED36040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E507-34FB-465F-A30D-BF0BE246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53370-5AEA-499B-90D9-6FB8034A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275D4-991A-4470-BBA1-A1BFDE0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42F6-DEBA-4E0D-9B8C-D7D6F485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271A6-742B-4F89-A9CC-824168DB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DCFF0-5458-4E1E-96B2-40A87B02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62F1-6AF1-40C7-88F1-777DE71E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7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58FC-C8A1-466B-B6E7-D5203764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996D-7F10-45BF-86EA-2D24A63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45318-70CF-4260-942A-9A1F6B93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B62C-31AB-4023-B333-B7B1E200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94FB-BA08-4366-B412-C8496DBF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A8CCA-49EF-4642-AB75-357DBC7C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5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713-84F8-46DA-9FDA-2DB2C6D8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06362-2564-412A-8A9F-93725629C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6D18-72D8-46F7-8E6D-95E217AC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C3EED-48B7-4276-9134-4C43F2F1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6586-F862-4360-A093-1717C42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D6BE-C90E-4F4C-9E2E-6456D29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9F111-0FAD-42CA-AF42-29D0F842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2603-E092-4893-95A1-ED1F8FC0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CA3D-0A91-45E6-91BD-3DDEB9789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50AD-EE3D-49A6-983C-AB297D56A93F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9CF1-DED1-4A59-82A2-CF2D3E355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2066-F5FF-4B46-9402-B4B93535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A82E-C79B-4B57-9D69-F188BC19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2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7B4BD"/>
            </a:gs>
            <a:gs pos="0">
              <a:srgbClr val="E0E4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BF60088-7A78-434C-9C04-662341135664}"/>
              </a:ext>
            </a:extLst>
          </p:cNvPr>
          <p:cNvGrpSpPr/>
          <p:nvPr/>
        </p:nvGrpSpPr>
        <p:grpSpPr>
          <a:xfrm>
            <a:off x="1395527" y="660676"/>
            <a:ext cx="9400946" cy="5536648"/>
            <a:chOff x="975387" y="523398"/>
            <a:chExt cx="9400946" cy="553664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5871737-94E1-44F1-AD02-0A118243FE5E}"/>
                </a:ext>
              </a:extLst>
            </p:cNvPr>
            <p:cNvSpPr/>
            <p:nvPr/>
          </p:nvSpPr>
          <p:spPr>
            <a:xfrm>
              <a:off x="975388" y="4748436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9DA6"/>
                </a:gs>
                <a:gs pos="100000">
                  <a:srgbClr val="03AFC7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  <a:reflection blurRad="6350" stA="68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3C84F00-5AD8-4A75-A7E6-8835450A352D}"/>
                </a:ext>
              </a:extLst>
            </p:cNvPr>
            <p:cNvSpPr/>
            <p:nvPr/>
          </p:nvSpPr>
          <p:spPr>
            <a:xfrm>
              <a:off x="5696333" y="595950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7020"/>
                </a:gs>
                <a:gs pos="100000">
                  <a:srgbClr val="FAA21A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2B582C-5D74-4724-96DC-212E58D29649}"/>
                </a:ext>
              </a:extLst>
            </p:cNvPr>
            <p:cNvSpPr/>
            <p:nvPr/>
          </p:nvSpPr>
          <p:spPr>
            <a:xfrm>
              <a:off x="5696333" y="3364275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A3D82"/>
                </a:gs>
                <a:gs pos="100000">
                  <a:srgbClr val="796AA5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F8C48CB-5012-41F8-B5A5-458DF354C1A6}"/>
                </a:ext>
              </a:extLst>
            </p:cNvPr>
            <p:cNvSpPr/>
            <p:nvPr/>
          </p:nvSpPr>
          <p:spPr>
            <a:xfrm>
              <a:off x="975388" y="1980111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32D81"/>
                </a:gs>
                <a:gs pos="100000">
                  <a:srgbClr val="D44E98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EBD2EFB-ACBD-4DBA-8DE4-1BA8E396AAD6}"/>
                </a:ext>
              </a:extLst>
            </p:cNvPr>
            <p:cNvSpPr/>
            <p:nvPr/>
          </p:nvSpPr>
          <p:spPr>
            <a:xfrm>
              <a:off x="4961744" y="523398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F37020"/>
                </a:gs>
                <a:gs pos="100000">
                  <a:srgbClr val="FAA21A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BB000B8-EF6E-4FCA-ACAD-725D0E1F4C7D}"/>
                </a:ext>
              </a:extLst>
            </p:cNvPr>
            <p:cNvSpPr/>
            <p:nvPr/>
          </p:nvSpPr>
          <p:spPr>
            <a:xfrm>
              <a:off x="4961744" y="1907560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A32D81"/>
                </a:gs>
                <a:gs pos="100000">
                  <a:srgbClr val="D44E98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1E6D8A7-3683-467A-A02A-EB6D6A5E5658}"/>
                </a:ext>
              </a:extLst>
            </p:cNvPr>
            <p:cNvSpPr/>
            <p:nvPr/>
          </p:nvSpPr>
          <p:spPr>
            <a:xfrm>
              <a:off x="4961744" y="3291723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4A3D82"/>
                </a:gs>
                <a:gs pos="100000">
                  <a:srgbClr val="796AA5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63A674-5972-4F41-ABD3-6D821588413F}"/>
                </a:ext>
              </a:extLst>
            </p:cNvPr>
            <p:cNvSpPr/>
            <p:nvPr/>
          </p:nvSpPr>
          <p:spPr>
            <a:xfrm>
              <a:off x="4961744" y="4675884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009DA6"/>
                </a:gs>
                <a:gs pos="100000">
                  <a:srgbClr val="03AFC7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  <a:reflection blurRad="6350" stA="68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ACFCBA-F090-42B5-9C02-AE955F6AA733}"/>
                </a:ext>
              </a:extLst>
            </p:cNvPr>
            <p:cNvSpPr/>
            <p:nvPr/>
          </p:nvSpPr>
          <p:spPr>
            <a:xfrm>
              <a:off x="975388" y="1980111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>
              <a:gsLst>
                <a:gs pos="0">
                  <a:srgbClr val="A32D81"/>
                </a:gs>
                <a:gs pos="100000">
                  <a:srgbClr val="B62C78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BAD34D-B092-48EB-A88B-4A0C0C4EA419}"/>
                </a:ext>
              </a:extLst>
            </p:cNvPr>
            <p:cNvSpPr/>
            <p:nvPr/>
          </p:nvSpPr>
          <p:spPr>
            <a:xfrm>
              <a:off x="975387" y="4748436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DA6"/>
                </a:gs>
                <a:gs pos="100000">
                  <a:srgbClr val="038C9F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DFC713-9CB0-4416-9BEF-9F9846676305}"/>
                </a:ext>
              </a:extLst>
            </p:cNvPr>
            <p:cNvSpPr/>
            <p:nvPr/>
          </p:nvSpPr>
          <p:spPr>
            <a:xfrm flipH="1">
              <a:off x="9802685" y="595950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D740C"/>
                </a:gs>
                <a:gs pos="100000">
                  <a:srgbClr val="BF7405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7CE4C0-6725-4C49-9A47-AFFC6367A050}"/>
                </a:ext>
              </a:extLst>
            </p:cNvPr>
            <p:cNvSpPr/>
            <p:nvPr/>
          </p:nvSpPr>
          <p:spPr>
            <a:xfrm flipH="1">
              <a:off x="9802685" y="3373525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A3D82"/>
                </a:gs>
                <a:gs pos="100000">
                  <a:srgbClr val="4A3D8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44" name="Graphic 43" descr="Download from cloud">
              <a:extLst>
                <a:ext uri="{FF2B5EF4-FFF2-40B4-BE49-F238E27FC236}">
                  <a16:creationId xmlns:a16="http://schemas.microsoft.com/office/drawing/2014/main" id="{FE20C4D9-82F6-4EFA-871C-EFD150DE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8199" y="958854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46" name="Graphic 45" descr="Download">
              <a:extLst>
                <a:ext uri="{FF2B5EF4-FFF2-40B4-BE49-F238E27FC236}">
                  <a16:creationId xmlns:a16="http://schemas.microsoft.com/office/drawing/2014/main" id="{3BCF477D-F3F8-411D-8F3D-44F638BB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8199" y="2343015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48" name="Graphic 47" descr="Network">
              <a:extLst>
                <a:ext uri="{FF2B5EF4-FFF2-40B4-BE49-F238E27FC236}">
                  <a16:creationId xmlns:a16="http://schemas.microsoft.com/office/drawing/2014/main" id="{8D5DC7F2-A78F-48B5-ADE6-2A884B0D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333" y="3705206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50" name="Graphic 49" descr="Share">
              <a:extLst>
                <a:ext uri="{FF2B5EF4-FFF2-40B4-BE49-F238E27FC236}">
                  <a16:creationId xmlns:a16="http://schemas.microsoft.com/office/drawing/2014/main" id="{73A10565-B4FD-4820-8640-BE202661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1825" y="5115965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8FF761-DBDD-4CA3-A88F-26C2DB81864F}"/>
                </a:ext>
              </a:extLst>
            </p:cNvPr>
            <p:cNvSpPr txBox="1"/>
            <p:nvPr/>
          </p:nvSpPr>
          <p:spPr>
            <a:xfrm>
              <a:off x="1621030" y="2186837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23A7B7-39CF-40CB-AAB8-8F9DA0E9198A}"/>
                </a:ext>
              </a:extLst>
            </p:cNvPr>
            <p:cNvSpPr txBox="1"/>
            <p:nvPr/>
          </p:nvSpPr>
          <p:spPr>
            <a:xfrm>
              <a:off x="1621030" y="2550259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B162D9-2CFE-4A26-A764-674DD2402C44}"/>
                </a:ext>
              </a:extLst>
            </p:cNvPr>
            <p:cNvSpPr txBox="1"/>
            <p:nvPr/>
          </p:nvSpPr>
          <p:spPr>
            <a:xfrm>
              <a:off x="6508531" y="804965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F808B-C20D-4E65-B1B4-83C46BA44407}"/>
                </a:ext>
              </a:extLst>
            </p:cNvPr>
            <p:cNvSpPr txBox="1"/>
            <p:nvPr/>
          </p:nvSpPr>
          <p:spPr>
            <a:xfrm>
              <a:off x="6508531" y="1168387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5DC91F-DE25-4316-B043-FA45EF8F90CE}"/>
                </a:ext>
              </a:extLst>
            </p:cNvPr>
            <p:cNvSpPr txBox="1"/>
            <p:nvPr/>
          </p:nvSpPr>
          <p:spPr>
            <a:xfrm>
              <a:off x="6498415" y="3551317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591D2F-5CB9-4993-9764-AC69363DF52E}"/>
                </a:ext>
              </a:extLst>
            </p:cNvPr>
            <p:cNvSpPr txBox="1"/>
            <p:nvPr/>
          </p:nvSpPr>
          <p:spPr>
            <a:xfrm>
              <a:off x="6498415" y="3914739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A9F7A1-AC20-4D1D-97E2-DFA076E07F41}"/>
                </a:ext>
              </a:extLst>
            </p:cNvPr>
            <p:cNvSpPr txBox="1"/>
            <p:nvPr/>
          </p:nvSpPr>
          <p:spPr>
            <a:xfrm>
              <a:off x="1621030" y="4962076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3BE2A2-AB01-458E-8509-F2CF31828A62}"/>
                </a:ext>
              </a:extLst>
            </p:cNvPr>
            <p:cNvSpPr txBox="1"/>
            <p:nvPr/>
          </p:nvSpPr>
          <p:spPr>
            <a:xfrm>
              <a:off x="1621030" y="5325498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0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BF60088-7A78-434C-9C04-662341135664}"/>
              </a:ext>
            </a:extLst>
          </p:cNvPr>
          <p:cNvGrpSpPr/>
          <p:nvPr/>
        </p:nvGrpSpPr>
        <p:grpSpPr>
          <a:xfrm>
            <a:off x="975387" y="523398"/>
            <a:ext cx="9400946" cy="5536648"/>
            <a:chOff x="975387" y="523398"/>
            <a:chExt cx="9400946" cy="553664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5871737-94E1-44F1-AD02-0A118243FE5E}"/>
                </a:ext>
              </a:extLst>
            </p:cNvPr>
            <p:cNvSpPr/>
            <p:nvPr/>
          </p:nvSpPr>
          <p:spPr>
            <a:xfrm>
              <a:off x="975388" y="4748436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9DA6"/>
                </a:gs>
                <a:gs pos="100000">
                  <a:srgbClr val="03AFC7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  <a:reflection blurRad="6350" stA="68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3C84F00-5AD8-4A75-A7E6-8835450A352D}"/>
                </a:ext>
              </a:extLst>
            </p:cNvPr>
            <p:cNvSpPr/>
            <p:nvPr/>
          </p:nvSpPr>
          <p:spPr>
            <a:xfrm>
              <a:off x="5696333" y="595950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7020"/>
                </a:gs>
                <a:gs pos="100000">
                  <a:srgbClr val="FAA21A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2B582C-5D74-4724-96DC-212E58D29649}"/>
                </a:ext>
              </a:extLst>
            </p:cNvPr>
            <p:cNvSpPr/>
            <p:nvPr/>
          </p:nvSpPr>
          <p:spPr>
            <a:xfrm>
              <a:off x="5696333" y="3364275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A3D82"/>
                </a:gs>
                <a:gs pos="100000">
                  <a:srgbClr val="796AA5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F8C48CB-5012-41F8-B5A5-458DF354C1A6}"/>
                </a:ext>
              </a:extLst>
            </p:cNvPr>
            <p:cNvSpPr/>
            <p:nvPr/>
          </p:nvSpPr>
          <p:spPr>
            <a:xfrm>
              <a:off x="975388" y="1980111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32D81"/>
                </a:gs>
                <a:gs pos="100000">
                  <a:srgbClr val="D44E98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EBD2EFB-ACBD-4DBA-8DE4-1BA8E396AAD6}"/>
                </a:ext>
              </a:extLst>
            </p:cNvPr>
            <p:cNvSpPr/>
            <p:nvPr/>
          </p:nvSpPr>
          <p:spPr>
            <a:xfrm>
              <a:off x="4961744" y="523398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F37020"/>
                </a:gs>
                <a:gs pos="100000">
                  <a:srgbClr val="FAA21A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BB000B8-EF6E-4FCA-ACAD-725D0E1F4C7D}"/>
                </a:ext>
              </a:extLst>
            </p:cNvPr>
            <p:cNvSpPr/>
            <p:nvPr/>
          </p:nvSpPr>
          <p:spPr>
            <a:xfrm>
              <a:off x="4961744" y="1907560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A32D81"/>
                </a:gs>
                <a:gs pos="100000">
                  <a:srgbClr val="D44E98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1E6D8A7-3683-467A-A02A-EB6D6A5E5658}"/>
                </a:ext>
              </a:extLst>
            </p:cNvPr>
            <p:cNvSpPr/>
            <p:nvPr/>
          </p:nvSpPr>
          <p:spPr>
            <a:xfrm>
              <a:off x="4961744" y="3291723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4A3D82"/>
                </a:gs>
                <a:gs pos="100000">
                  <a:srgbClr val="796AA5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63A674-5972-4F41-ABD3-6D821588413F}"/>
                </a:ext>
              </a:extLst>
            </p:cNvPr>
            <p:cNvSpPr/>
            <p:nvPr/>
          </p:nvSpPr>
          <p:spPr>
            <a:xfrm>
              <a:off x="4961744" y="4675884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009DA6"/>
                </a:gs>
                <a:gs pos="100000">
                  <a:srgbClr val="03AFC7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  <a:reflection blurRad="6350" stA="68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ACFCBA-F090-42B5-9C02-AE955F6AA733}"/>
                </a:ext>
              </a:extLst>
            </p:cNvPr>
            <p:cNvSpPr/>
            <p:nvPr/>
          </p:nvSpPr>
          <p:spPr>
            <a:xfrm>
              <a:off x="975388" y="1980111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>
              <a:gsLst>
                <a:gs pos="0">
                  <a:srgbClr val="A32D81"/>
                </a:gs>
                <a:gs pos="100000">
                  <a:srgbClr val="B62C78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BAD34D-B092-48EB-A88B-4A0C0C4EA419}"/>
                </a:ext>
              </a:extLst>
            </p:cNvPr>
            <p:cNvSpPr/>
            <p:nvPr/>
          </p:nvSpPr>
          <p:spPr>
            <a:xfrm>
              <a:off x="975387" y="4748436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DA6"/>
                </a:gs>
                <a:gs pos="100000">
                  <a:srgbClr val="038C9F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DFC713-9CB0-4416-9BEF-9F9846676305}"/>
                </a:ext>
              </a:extLst>
            </p:cNvPr>
            <p:cNvSpPr/>
            <p:nvPr/>
          </p:nvSpPr>
          <p:spPr>
            <a:xfrm flipH="1">
              <a:off x="9802685" y="595950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D740C"/>
                </a:gs>
                <a:gs pos="100000">
                  <a:srgbClr val="BF7405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7CE4C0-6725-4C49-9A47-AFFC6367A050}"/>
                </a:ext>
              </a:extLst>
            </p:cNvPr>
            <p:cNvSpPr/>
            <p:nvPr/>
          </p:nvSpPr>
          <p:spPr>
            <a:xfrm flipH="1">
              <a:off x="9802685" y="3373525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A3D82"/>
                </a:gs>
                <a:gs pos="100000">
                  <a:srgbClr val="4A3D8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44" name="Graphic 43" descr="Download from cloud">
              <a:extLst>
                <a:ext uri="{FF2B5EF4-FFF2-40B4-BE49-F238E27FC236}">
                  <a16:creationId xmlns:a16="http://schemas.microsoft.com/office/drawing/2014/main" id="{FE20C4D9-82F6-4EFA-871C-EFD150DE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8199" y="958854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46" name="Graphic 45" descr="Download">
              <a:extLst>
                <a:ext uri="{FF2B5EF4-FFF2-40B4-BE49-F238E27FC236}">
                  <a16:creationId xmlns:a16="http://schemas.microsoft.com/office/drawing/2014/main" id="{3BCF477D-F3F8-411D-8F3D-44F638BB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8199" y="2343015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48" name="Graphic 47" descr="Network">
              <a:extLst>
                <a:ext uri="{FF2B5EF4-FFF2-40B4-BE49-F238E27FC236}">
                  <a16:creationId xmlns:a16="http://schemas.microsoft.com/office/drawing/2014/main" id="{8D5DC7F2-A78F-48B5-ADE6-2A884B0D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333" y="3705206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50" name="Graphic 49" descr="Share">
              <a:extLst>
                <a:ext uri="{FF2B5EF4-FFF2-40B4-BE49-F238E27FC236}">
                  <a16:creationId xmlns:a16="http://schemas.microsoft.com/office/drawing/2014/main" id="{73A10565-B4FD-4820-8640-BE202661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1825" y="5115965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8FF761-DBDD-4CA3-A88F-26C2DB81864F}"/>
                </a:ext>
              </a:extLst>
            </p:cNvPr>
            <p:cNvSpPr txBox="1"/>
            <p:nvPr/>
          </p:nvSpPr>
          <p:spPr>
            <a:xfrm>
              <a:off x="1621030" y="2186837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23A7B7-39CF-40CB-AAB8-8F9DA0E9198A}"/>
                </a:ext>
              </a:extLst>
            </p:cNvPr>
            <p:cNvSpPr txBox="1"/>
            <p:nvPr/>
          </p:nvSpPr>
          <p:spPr>
            <a:xfrm>
              <a:off x="1621030" y="2550259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B162D9-2CFE-4A26-A764-674DD2402C44}"/>
                </a:ext>
              </a:extLst>
            </p:cNvPr>
            <p:cNvSpPr txBox="1"/>
            <p:nvPr/>
          </p:nvSpPr>
          <p:spPr>
            <a:xfrm>
              <a:off x="6508531" y="804965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F808B-C20D-4E65-B1B4-83C46BA44407}"/>
                </a:ext>
              </a:extLst>
            </p:cNvPr>
            <p:cNvSpPr txBox="1"/>
            <p:nvPr/>
          </p:nvSpPr>
          <p:spPr>
            <a:xfrm>
              <a:off x="6508531" y="1168387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5DC91F-DE25-4316-B043-FA45EF8F90CE}"/>
                </a:ext>
              </a:extLst>
            </p:cNvPr>
            <p:cNvSpPr txBox="1"/>
            <p:nvPr/>
          </p:nvSpPr>
          <p:spPr>
            <a:xfrm>
              <a:off x="6498415" y="3551317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591D2F-5CB9-4993-9764-AC69363DF52E}"/>
                </a:ext>
              </a:extLst>
            </p:cNvPr>
            <p:cNvSpPr txBox="1"/>
            <p:nvPr/>
          </p:nvSpPr>
          <p:spPr>
            <a:xfrm>
              <a:off x="6498415" y="3914739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A9F7A1-AC20-4D1D-97E2-DFA076E07F41}"/>
                </a:ext>
              </a:extLst>
            </p:cNvPr>
            <p:cNvSpPr txBox="1"/>
            <p:nvPr/>
          </p:nvSpPr>
          <p:spPr>
            <a:xfrm>
              <a:off x="1621030" y="4962076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3BE2A2-AB01-458E-8509-F2CF31828A62}"/>
                </a:ext>
              </a:extLst>
            </p:cNvPr>
            <p:cNvSpPr txBox="1"/>
            <p:nvPr/>
          </p:nvSpPr>
          <p:spPr>
            <a:xfrm>
              <a:off x="1621030" y="5325498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2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BF60088-7A78-434C-9C04-662341135664}"/>
              </a:ext>
            </a:extLst>
          </p:cNvPr>
          <p:cNvGrpSpPr/>
          <p:nvPr/>
        </p:nvGrpSpPr>
        <p:grpSpPr>
          <a:xfrm>
            <a:off x="975387" y="523398"/>
            <a:ext cx="9400946" cy="5536648"/>
            <a:chOff x="975387" y="523398"/>
            <a:chExt cx="9400946" cy="553664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5871737-94E1-44F1-AD02-0A118243FE5E}"/>
                </a:ext>
              </a:extLst>
            </p:cNvPr>
            <p:cNvSpPr/>
            <p:nvPr/>
          </p:nvSpPr>
          <p:spPr>
            <a:xfrm>
              <a:off x="975388" y="4748436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9DA6"/>
                </a:gs>
                <a:gs pos="100000">
                  <a:srgbClr val="03AFC7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  <a:reflection blurRad="6350" stA="68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3C84F00-5AD8-4A75-A7E6-8835450A352D}"/>
                </a:ext>
              </a:extLst>
            </p:cNvPr>
            <p:cNvSpPr/>
            <p:nvPr/>
          </p:nvSpPr>
          <p:spPr>
            <a:xfrm>
              <a:off x="5696333" y="595950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7020"/>
                </a:gs>
                <a:gs pos="100000">
                  <a:srgbClr val="FAA21A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2B582C-5D74-4724-96DC-212E58D29649}"/>
                </a:ext>
              </a:extLst>
            </p:cNvPr>
            <p:cNvSpPr/>
            <p:nvPr/>
          </p:nvSpPr>
          <p:spPr>
            <a:xfrm>
              <a:off x="5696333" y="3364275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A3D82"/>
                </a:gs>
                <a:gs pos="100000">
                  <a:srgbClr val="796AA5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F8C48CB-5012-41F8-B5A5-458DF354C1A6}"/>
                </a:ext>
              </a:extLst>
            </p:cNvPr>
            <p:cNvSpPr/>
            <p:nvPr/>
          </p:nvSpPr>
          <p:spPr>
            <a:xfrm>
              <a:off x="975388" y="1980111"/>
              <a:ext cx="4680000" cy="12390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32D81"/>
                </a:gs>
                <a:gs pos="100000">
                  <a:srgbClr val="D44E98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EBD2EFB-ACBD-4DBA-8DE4-1BA8E396AAD6}"/>
                </a:ext>
              </a:extLst>
            </p:cNvPr>
            <p:cNvSpPr/>
            <p:nvPr/>
          </p:nvSpPr>
          <p:spPr>
            <a:xfrm>
              <a:off x="4961744" y="523398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F37020"/>
                </a:gs>
                <a:gs pos="100000">
                  <a:srgbClr val="FAA21A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BB000B8-EF6E-4FCA-ACAD-725D0E1F4C7D}"/>
                </a:ext>
              </a:extLst>
            </p:cNvPr>
            <p:cNvSpPr/>
            <p:nvPr/>
          </p:nvSpPr>
          <p:spPr>
            <a:xfrm>
              <a:off x="4961744" y="1907560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A32D81"/>
                </a:gs>
                <a:gs pos="100000">
                  <a:srgbClr val="D44E98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1E6D8A7-3683-467A-A02A-EB6D6A5E5658}"/>
                </a:ext>
              </a:extLst>
            </p:cNvPr>
            <p:cNvSpPr/>
            <p:nvPr/>
          </p:nvSpPr>
          <p:spPr>
            <a:xfrm>
              <a:off x="4961744" y="3291723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4A3D82"/>
                </a:gs>
                <a:gs pos="100000">
                  <a:srgbClr val="796AA5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63A674-5972-4F41-ABD3-6D821588413F}"/>
                </a:ext>
              </a:extLst>
            </p:cNvPr>
            <p:cNvSpPr/>
            <p:nvPr/>
          </p:nvSpPr>
          <p:spPr>
            <a:xfrm>
              <a:off x="4961744" y="4675884"/>
              <a:ext cx="1384162" cy="1384162"/>
            </a:xfrm>
            <a:prstGeom prst="roundRect">
              <a:avLst>
                <a:gd name="adj" fmla="val 3556"/>
              </a:avLst>
            </a:prstGeom>
            <a:gradFill flip="none" rotWithShape="1">
              <a:gsLst>
                <a:gs pos="0">
                  <a:srgbClr val="009DA6"/>
                </a:gs>
                <a:gs pos="100000">
                  <a:srgbClr val="03AFC7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381000" dist="38100" dir="16200000" rotWithShape="0">
                <a:prstClr val="black">
                  <a:alpha val="40000"/>
                </a:prstClr>
              </a:outerShdw>
              <a:reflection blurRad="6350" stA="68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ACFCBA-F090-42B5-9C02-AE955F6AA733}"/>
                </a:ext>
              </a:extLst>
            </p:cNvPr>
            <p:cNvSpPr/>
            <p:nvPr/>
          </p:nvSpPr>
          <p:spPr>
            <a:xfrm>
              <a:off x="975388" y="1980111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>
              <a:gsLst>
                <a:gs pos="0">
                  <a:srgbClr val="A32D81"/>
                </a:gs>
                <a:gs pos="100000">
                  <a:srgbClr val="B62C78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BAD34D-B092-48EB-A88B-4A0C0C4EA419}"/>
                </a:ext>
              </a:extLst>
            </p:cNvPr>
            <p:cNvSpPr/>
            <p:nvPr/>
          </p:nvSpPr>
          <p:spPr>
            <a:xfrm>
              <a:off x="975387" y="4748436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DA6"/>
                </a:gs>
                <a:gs pos="100000">
                  <a:srgbClr val="038C9F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DFC713-9CB0-4416-9BEF-9F9846676305}"/>
                </a:ext>
              </a:extLst>
            </p:cNvPr>
            <p:cNvSpPr/>
            <p:nvPr/>
          </p:nvSpPr>
          <p:spPr>
            <a:xfrm flipH="1">
              <a:off x="9802685" y="595950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D740C"/>
                </a:gs>
                <a:gs pos="100000">
                  <a:srgbClr val="BF7405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7CE4C0-6725-4C49-9A47-AFFC6367A050}"/>
                </a:ext>
              </a:extLst>
            </p:cNvPr>
            <p:cNvSpPr/>
            <p:nvPr/>
          </p:nvSpPr>
          <p:spPr>
            <a:xfrm flipH="1">
              <a:off x="9802685" y="3373525"/>
              <a:ext cx="573647" cy="1229808"/>
            </a:xfrm>
            <a:custGeom>
              <a:avLst/>
              <a:gdLst>
                <a:gd name="connsiteX0" fmla="*/ 573647 w 573647"/>
                <a:gd name="connsiteY0" fmla="*/ 0 h 1229808"/>
                <a:gd name="connsiteX1" fmla="*/ 573647 w 573647"/>
                <a:gd name="connsiteY1" fmla="*/ 1229808 h 1229808"/>
                <a:gd name="connsiteX2" fmla="*/ 494673 w 573647"/>
                <a:gd name="connsiteY2" fmla="*/ 1221847 h 1229808"/>
                <a:gd name="connsiteX3" fmla="*/ 0 w 573647"/>
                <a:gd name="connsiteY3" fmla="*/ 614904 h 1229808"/>
                <a:gd name="connsiteX4" fmla="*/ 494673 w 573647"/>
                <a:gd name="connsiteY4" fmla="*/ 7962 h 122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647" h="1229808">
                  <a:moveTo>
                    <a:pt x="573647" y="0"/>
                  </a:moveTo>
                  <a:lnTo>
                    <a:pt x="573647" y="1229808"/>
                  </a:lnTo>
                  <a:lnTo>
                    <a:pt x="494673" y="1221847"/>
                  </a:lnTo>
                  <a:cubicBezTo>
                    <a:pt x="212364" y="1164078"/>
                    <a:pt x="0" y="914291"/>
                    <a:pt x="0" y="614904"/>
                  </a:cubicBezTo>
                  <a:cubicBezTo>
                    <a:pt x="0" y="315518"/>
                    <a:pt x="212364" y="65731"/>
                    <a:pt x="494673" y="79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A3D82"/>
                </a:gs>
                <a:gs pos="100000">
                  <a:srgbClr val="4A3D82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44" name="Graphic 43" descr="Download from cloud">
              <a:extLst>
                <a:ext uri="{FF2B5EF4-FFF2-40B4-BE49-F238E27FC236}">
                  <a16:creationId xmlns:a16="http://schemas.microsoft.com/office/drawing/2014/main" id="{FE20C4D9-82F6-4EFA-871C-EFD150DE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8199" y="958854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46" name="Graphic 45" descr="Download">
              <a:extLst>
                <a:ext uri="{FF2B5EF4-FFF2-40B4-BE49-F238E27FC236}">
                  <a16:creationId xmlns:a16="http://schemas.microsoft.com/office/drawing/2014/main" id="{3BCF477D-F3F8-411D-8F3D-44F638BB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8199" y="2343015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48" name="Graphic 47" descr="Network">
              <a:extLst>
                <a:ext uri="{FF2B5EF4-FFF2-40B4-BE49-F238E27FC236}">
                  <a16:creationId xmlns:a16="http://schemas.microsoft.com/office/drawing/2014/main" id="{8D5DC7F2-A78F-48B5-ADE6-2A884B0D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333" y="3705206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pic>
          <p:nvPicPr>
            <p:cNvPr id="50" name="Graphic 49" descr="Share">
              <a:extLst>
                <a:ext uri="{FF2B5EF4-FFF2-40B4-BE49-F238E27FC236}">
                  <a16:creationId xmlns:a16="http://schemas.microsoft.com/office/drawing/2014/main" id="{73A10565-B4FD-4820-8640-BE202661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1825" y="5115965"/>
              <a:ext cx="504000" cy="504000"/>
            </a:xfrm>
            <a:prstGeom prst="rect">
              <a:avLst/>
            </a:prstGeom>
            <a:effectLst>
              <a:glow rad="12700">
                <a:schemeClr val="bg1">
                  <a:alpha val="30000"/>
                </a:schemeClr>
              </a:glow>
            </a:effec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8FF761-DBDD-4CA3-A88F-26C2DB81864F}"/>
                </a:ext>
              </a:extLst>
            </p:cNvPr>
            <p:cNvSpPr txBox="1"/>
            <p:nvPr/>
          </p:nvSpPr>
          <p:spPr>
            <a:xfrm>
              <a:off x="1621030" y="2186837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23A7B7-39CF-40CB-AAB8-8F9DA0E9198A}"/>
                </a:ext>
              </a:extLst>
            </p:cNvPr>
            <p:cNvSpPr txBox="1"/>
            <p:nvPr/>
          </p:nvSpPr>
          <p:spPr>
            <a:xfrm>
              <a:off x="1621030" y="2550259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B162D9-2CFE-4A26-A764-674DD2402C44}"/>
                </a:ext>
              </a:extLst>
            </p:cNvPr>
            <p:cNvSpPr txBox="1"/>
            <p:nvPr/>
          </p:nvSpPr>
          <p:spPr>
            <a:xfrm>
              <a:off x="6508531" y="804965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F808B-C20D-4E65-B1B4-83C46BA44407}"/>
                </a:ext>
              </a:extLst>
            </p:cNvPr>
            <p:cNvSpPr txBox="1"/>
            <p:nvPr/>
          </p:nvSpPr>
          <p:spPr>
            <a:xfrm>
              <a:off x="6508531" y="1168387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5DC91F-DE25-4316-B043-FA45EF8F90CE}"/>
                </a:ext>
              </a:extLst>
            </p:cNvPr>
            <p:cNvSpPr txBox="1"/>
            <p:nvPr/>
          </p:nvSpPr>
          <p:spPr>
            <a:xfrm>
              <a:off x="6498415" y="3551317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591D2F-5CB9-4993-9764-AC69363DF52E}"/>
                </a:ext>
              </a:extLst>
            </p:cNvPr>
            <p:cNvSpPr txBox="1"/>
            <p:nvPr/>
          </p:nvSpPr>
          <p:spPr>
            <a:xfrm>
              <a:off x="6498415" y="3914739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A9F7A1-AC20-4D1D-97E2-DFA076E07F41}"/>
                </a:ext>
              </a:extLst>
            </p:cNvPr>
            <p:cNvSpPr txBox="1"/>
            <p:nvPr/>
          </p:nvSpPr>
          <p:spPr>
            <a:xfrm>
              <a:off x="1621030" y="4962076"/>
              <a:ext cx="2695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CREATIVE VENUS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3BE2A2-AB01-458E-8509-F2CF31828A62}"/>
                </a:ext>
              </a:extLst>
            </p:cNvPr>
            <p:cNvSpPr txBox="1"/>
            <p:nvPr/>
          </p:nvSpPr>
          <p:spPr>
            <a:xfrm>
              <a:off x="1621030" y="5325498"/>
              <a:ext cx="3131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Subscribe to our channel to watch more creative stuff.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5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Nexa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2017-07-04T17:25:20Z</dcterms:created>
  <dcterms:modified xsi:type="dcterms:W3CDTF">2017-07-04T19:03:41Z</dcterms:modified>
</cp:coreProperties>
</file>