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0085B4"/>
    <a:srgbClr val="008EC0"/>
    <a:srgbClr val="24B364"/>
    <a:srgbClr val="D65D08"/>
    <a:srgbClr val="3789BC"/>
    <a:srgbClr val="27C06C"/>
    <a:srgbClr val="DD6B14"/>
    <a:srgbClr val="4393C5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A33-6DED-4E92-A779-4E28B8A4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4D21C-55F1-4716-9797-BA5F053E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EE67-FE03-49BD-8429-E97E0CAC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5F79-7931-4CE5-B55F-EB242258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D7DB-A07A-4D4D-8D63-C5A31A1A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FB4-5E80-477E-9C5A-0804CCA8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CC309-F645-4B97-BAE2-B8F9E24D9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9338-95DB-4226-8B78-6D76DC49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6349-7D35-491D-889A-611E8A2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6D9C-7BAB-4726-A7D1-F8683470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D83D-4F8B-43EB-B94F-8672F7CFD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1874-FF57-445E-B9DB-AD5724F4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F2F-4AB1-4702-8341-1F31D74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AE8A-34AB-4F82-8C53-8E16E2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19CB-31B0-43CD-A0CB-8F316721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24F9-1C71-4FE9-8835-9A30511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913F-6FBD-4BA8-84C7-0C048E98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FA51-C538-43B9-B657-9CB2EABA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C9A4-720A-47CF-BB4C-320A0350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D583-6028-4D90-9C05-F3EEF0A2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AB87-9138-4338-B01F-CF63515F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D6BD1-F834-4BEC-B3EC-666848E3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EA4D-0839-4101-8B38-DC48391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AF93-484C-4944-BE5F-F3067437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8AAF-D632-4177-8B9D-A8B6B47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957-D5EC-4BFC-BFBF-A0846ED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1E69-298A-4237-AF4D-0FA4A66F9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667A-B349-4079-9AD9-F7155B548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F2C-F26C-4C10-B9B2-FDADDFC3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11A9-34C1-4C77-B3CE-6FD8EB25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9990-E477-4AF2-8D02-F2C4306C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0A4B-2AEE-4E89-9771-E9D6A98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7D67-4F97-430C-90E9-313832DE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457D-452A-4EB9-BD15-73BE08E8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A7BDA-DD0B-4F62-B41E-6A40C9A1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2A82-C452-496D-A3C2-207F6DC67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193CD-6D45-4948-9A4E-E439C7E7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3F7A-894C-4516-9CFD-3FA99A26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528C-3C1C-4C81-AC84-51B5D54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2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A58-85DA-4638-A760-FE7BB08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7F89B-EFB3-4EF0-8999-A33F8183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7AC4-E1D2-4FF7-AC8F-A5DAFBFA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EB4EA-8ECD-404E-AA92-FDFB969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34C1-B09E-4085-9C2B-17F39686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DFEF-A078-43FA-8906-FFD70B71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DCF25-6235-40DA-B905-8CEF8ADC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9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D25F-1BDE-462A-B1E1-44D97EBD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4CF9-4E37-4767-9081-4495BD76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D3DD-F248-4E87-9384-E5AFA287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F951-17C6-445E-8D61-3D7F4D87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E1D7-4DEE-48B5-AC33-0914251C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BD1F-95E2-4B36-B063-B1AE14DA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9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4DB9-E431-4C60-9294-82B5300E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8AFB6-7660-4E7A-ABFF-89C080CC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F0E8-F5E0-460A-AD10-CB4F28FE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5F6C-B352-4158-B4D0-DF90A547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FE5B-176F-41F0-92AB-36E5213F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BCF7-1F1C-4512-B418-B4C3899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42C7C-1B7A-4F3A-91CB-8BEF6221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D50B-4E12-4C35-9B39-0D5917C5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D91A-C14C-43E2-AF29-FEBC4BC40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3138-2A60-4657-B5BF-A98B03B60103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41C1-13AA-4DC8-86C9-F538CA9A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40A8-626E-49DD-A944-142084E7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3C31-EE7B-4EE8-ACBC-7A0280D4A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A1419BC8-BF04-44B9-86D4-BBFF497A1388}"/>
              </a:ext>
            </a:extLst>
          </p:cNvPr>
          <p:cNvSpPr/>
          <p:nvPr/>
        </p:nvSpPr>
        <p:spPr>
          <a:xfrm>
            <a:off x="5246765" y="6380291"/>
            <a:ext cx="6953250" cy="477709"/>
          </a:xfrm>
          <a:custGeom>
            <a:avLst/>
            <a:gdLst>
              <a:gd name="connsiteX0" fmla="*/ 751974 w 7876674"/>
              <a:gd name="connsiteY0" fmla="*/ 0 h 762000"/>
              <a:gd name="connsiteX1" fmla="*/ 7876674 w 7876674"/>
              <a:gd name="connsiteY1" fmla="*/ 0 h 762000"/>
              <a:gd name="connsiteX2" fmla="*/ 7876674 w 7876674"/>
              <a:gd name="connsiteY2" fmla="*/ 762000 h 762000"/>
              <a:gd name="connsiteX3" fmla="*/ 751974 w 7876674"/>
              <a:gd name="connsiteY3" fmla="*/ 762000 h 762000"/>
              <a:gd name="connsiteX4" fmla="*/ 0 w 78766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6674" h="762000">
                <a:moveTo>
                  <a:pt x="751974" y="0"/>
                </a:moveTo>
                <a:lnTo>
                  <a:pt x="7876674" y="0"/>
                </a:lnTo>
                <a:lnTo>
                  <a:pt x="7876674" y="762000"/>
                </a:lnTo>
                <a:lnTo>
                  <a:pt x="751974" y="762000"/>
                </a:lnTo>
                <a:lnTo>
                  <a:pt x="0" y="762000"/>
                </a:lnTo>
                <a:close/>
              </a:path>
            </a:pathLst>
          </a:custGeom>
          <a:solidFill>
            <a:srgbClr val="00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04CA4B5-D236-4B3A-BDB1-274AF1A0B9BC}"/>
              </a:ext>
            </a:extLst>
          </p:cNvPr>
          <p:cNvSpPr/>
          <p:nvPr/>
        </p:nvSpPr>
        <p:spPr>
          <a:xfrm>
            <a:off x="-3120" y="1915532"/>
            <a:ext cx="5922332" cy="4950235"/>
          </a:xfrm>
          <a:custGeom>
            <a:avLst/>
            <a:gdLst>
              <a:gd name="connsiteX0" fmla="*/ 0 w 4846055"/>
              <a:gd name="connsiteY0" fmla="*/ 0 h 2153559"/>
              <a:gd name="connsiteX1" fmla="*/ 4846055 w 4846055"/>
              <a:gd name="connsiteY1" fmla="*/ 0 h 2153559"/>
              <a:gd name="connsiteX2" fmla="*/ 4846055 w 4846055"/>
              <a:gd name="connsiteY2" fmla="*/ 2153559 h 2153559"/>
              <a:gd name="connsiteX3" fmla="*/ 0 w 4846055"/>
              <a:gd name="connsiteY3" fmla="*/ 2153559 h 2153559"/>
              <a:gd name="connsiteX4" fmla="*/ 0 w 4846055"/>
              <a:gd name="connsiteY4" fmla="*/ 0 h 2153559"/>
              <a:gd name="connsiteX0" fmla="*/ 0 w 5836655"/>
              <a:gd name="connsiteY0" fmla="*/ 0 h 2153559"/>
              <a:gd name="connsiteX1" fmla="*/ 5836655 w 5836655"/>
              <a:gd name="connsiteY1" fmla="*/ 1790700 h 2153559"/>
              <a:gd name="connsiteX2" fmla="*/ 4846055 w 5836655"/>
              <a:gd name="connsiteY2" fmla="*/ 2153559 h 2153559"/>
              <a:gd name="connsiteX3" fmla="*/ 0 w 5836655"/>
              <a:gd name="connsiteY3" fmla="*/ 2153559 h 2153559"/>
              <a:gd name="connsiteX4" fmla="*/ 0 w 5836655"/>
              <a:gd name="connsiteY4" fmla="*/ 0 h 2153559"/>
              <a:gd name="connsiteX0" fmla="*/ 0 w 5836655"/>
              <a:gd name="connsiteY0" fmla="*/ 0 h 2248809"/>
              <a:gd name="connsiteX1" fmla="*/ 5836655 w 5836655"/>
              <a:gd name="connsiteY1" fmla="*/ 1790700 h 2248809"/>
              <a:gd name="connsiteX2" fmla="*/ 5227055 w 5836655"/>
              <a:gd name="connsiteY2" fmla="*/ 2248809 h 2248809"/>
              <a:gd name="connsiteX3" fmla="*/ 0 w 5836655"/>
              <a:gd name="connsiteY3" fmla="*/ 2153559 h 2248809"/>
              <a:gd name="connsiteX4" fmla="*/ 0 w 5836655"/>
              <a:gd name="connsiteY4" fmla="*/ 0 h 2248809"/>
              <a:gd name="connsiteX0" fmla="*/ 0 w 5912855"/>
              <a:gd name="connsiteY0" fmla="*/ 0 h 5963559"/>
              <a:gd name="connsiteX1" fmla="*/ 5912855 w 5912855"/>
              <a:gd name="connsiteY1" fmla="*/ 5505450 h 5963559"/>
              <a:gd name="connsiteX2" fmla="*/ 5303255 w 5912855"/>
              <a:gd name="connsiteY2" fmla="*/ 5963559 h 5963559"/>
              <a:gd name="connsiteX3" fmla="*/ 76200 w 5912855"/>
              <a:gd name="connsiteY3" fmla="*/ 5868309 h 5963559"/>
              <a:gd name="connsiteX4" fmla="*/ 0 w 5912855"/>
              <a:gd name="connsiteY4" fmla="*/ 0 h 5963559"/>
              <a:gd name="connsiteX0" fmla="*/ 0 w 5912855"/>
              <a:gd name="connsiteY0" fmla="*/ 0 h 5963559"/>
              <a:gd name="connsiteX1" fmla="*/ 5912855 w 5912855"/>
              <a:gd name="connsiteY1" fmla="*/ 5505450 h 5963559"/>
              <a:gd name="connsiteX2" fmla="*/ 5303255 w 5912855"/>
              <a:gd name="connsiteY2" fmla="*/ 5963559 h 5963559"/>
              <a:gd name="connsiteX3" fmla="*/ 76200 w 5912855"/>
              <a:gd name="connsiteY3" fmla="*/ 3849009 h 5963559"/>
              <a:gd name="connsiteX4" fmla="*/ 0 w 5912855"/>
              <a:gd name="connsiteY4" fmla="*/ 0 h 5963559"/>
              <a:gd name="connsiteX0" fmla="*/ 0 w 5874755"/>
              <a:gd name="connsiteY0" fmla="*/ 0 h 4915809"/>
              <a:gd name="connsiteX1" fmla="*/ 5874755 w 5874755"/>
              <a:gd name="connsiteY1" fmla="*/ 4457700 h 4915809"/>
              <a:gd name="connsiteX2" fmla="*/ 5265155 w 5874755"/>
              <a:gd name="connsiteY2" fmla="*/ 4915809 h 4915809"/>
              <a:gd name="connsiteX3" fmla="*/ 38100 w 5874755"/>
              <a:gd name="connsiteY3" fmla="*/ 2801259 h 4915809"/>
              <a:gd name="connsiteX4" fmla="*/ 0 w 5874755"/>
              <a:gd name="connsiteY4" fmla="*/ 0 h 4915809"/>
              <a:gd name="connsiteX0" fmla="*/ 38100 w 5912855"/>
              <a:gd name="connsiteY0" fmla="*/ 0 h 4915809"/>
              <a:gd name="connsiteX1" fmla="*/ 5912855 w 5912855"/>
              <a:gd name="connsiteY1" fmla="*/ 4457700 h 4915809"/>
              <a:gd name="connsiteX2" fmla="*/ 5303255 w 5912855"/>
              <a:gd name="connsiteY2" fmla="*/ 4915809 h 4915809"/>
              <a:gd name="connsiteX3" fmla="*/ 0 w 5912855"/>
              <a:gd name="connsiteY3" fmla="*/ 2648859 h 4915809"/>
              <a:gd name="connsiteX4" fmla="*/ 38100 w 5912855"/>
              <a:gd name="connsiteY4" fmla="*/ 0 h 4915809"/>
              <a:gd name="connsiteX0" fmla="*/ 38100 w 5843187"/>
              <a:gd name="connsiteY0" fmla="*/ 0 h 4915809"/>
              <a:gd name="connsiteX1" fmla="*/ 5843187 w 5843187"/>
              <a:gd name="connsiteY1" fmla="*/ 4431575 h 4915809"/>
              <a:gd name="connsiteX2" fmla="*/ 5303255 w 5843187"/>
              <a:gd name="connsiteY2" fmla="*/ 4915809 h 4915809"/>
              <a:gd name="connsiteX3" fmla="*/ 0 w 5843187"/>
              <a:gd name="connsiteY3" fmla="*/ 2648859 h 4915809"/>
              <a:gd name="connsiteX4" fmla="*/ 38100 w 5843187"/>
              <a:gd name="connsiteY4" fmla="*/ 0 h 4915809"/>
              <a:gd name="connsiteX0" fmla="*/ 38100 w 5930273"/>
              <a:gd name="connsiteY0" fmla="*/ 0 h 4915809"/>
              <a:gd name="connsiteX1" fmla="*/ 5930273 w 5930273"/>
              <a:gd name="connsiteY1" fmla="*/ 4431575 h 4915809"/>
              <a:gd name="connsiteX2" fmla="*/ 5303255 w 5930273"/>
              <a:gd name="connsiteY2" fmla="*/ 4915809 h 4915809"/>
              <a:gd name="connsiteX3" fmla="*/ 0 w 5930273"/>
              <a:gd name="connsiteY3" fmla="*/ 2648859 h 4915809"/>
              <a:gd name="connsiteX4" fmla="*/ 38100 w 5930273"/>
              <a:gd name="connsiteY4" fmla="*/ 0 h 4915809"/>
              <a:gd name="connsiteX0" fmla="*/ 38100 w 5895439"/>
              <a:gd name="connsiteY0" fmla="*/ 0 h 4915809"/>
              <a:gd name="connsiteX1" fmla="*/ 5895439 w 5895439"/>
              <a:gd name="connsiteY1" fmla="*/ 4448992 h 4915809"/>
              <a:gd name="connsiteX2" fmla="*/ 5303255 w 5895439"/>
              <a:gd name="connsiteY2" fmla="*/ 4915809 h 4915809"/>
              <a:gd name="connsiteX3" fmla="*/ 0 w 5895439"/>
              <a:gd name="connsiteY3" fmla="*/ 2648859 h 4915809"/>
              <a:gd name="connsiteX4" fmla="*/ 38100 w 5895439"/>
              <a:gd name="connsiteY4" fmla="*/ 0 h 4915809"/>
              <a:gd name="connsiteX0" fmla="*/ 38100 w 5895439"/>
              <a:gd name="connsiteY0" fmla="*/ 0 h 4915809"/>
              <a:gd name="connsiteX1" fmla="*/ 5895439 w 5895439"/>
              <a:gd name="connsiteY1" fmla="*/ 4448992 h 4915809"/>
              <a:gd name="connsiteX2" fmla="*/ 5303255 w 5895439"/>
              <a:gd name="connsiteY2" fmla="*/ 4915809 h 4915809"/>
              <a:gd name="connsiteX3" fmla="*/ 0 w 5895439"/>
              <a:gd name="connsiteY3" fmla="*/ 2648859 h 4915809"/>
              <a:gd name="connsiteX4" fmla="*/ 38100 w 5895439"/>
              <a:gd name="connsiteY4" fmla="*/ 0 h 4915809"/>
              <a:gd name="connsiteX0" fmla="*/ 38100 w 5910429"/>
              <a:gd name="connsiteY0" fmla="*/ 0 h 4915809"/>
              <a:gd name="connsiteX1" fmla="*/ 5910429 w 5910429"/>
              <a:gd name="connsiteY1" fmla="*/ 4446493 h 4915809"/>
              <a:gd name="connsiteX2" fmla="*/ 5303255 w 5910429"/>
              <a:gd name="connsiteY2" fmla="*/ 4915809 h 4915809"/>
              <a:gd name="connsiteX3" fmla="*/ 0 w 5910429"/>
              <a:gd name="connsiteY3" fmla="*/ 2648859 h 4915809"/>
              <a:gd name="connsiteX4" fmla="*/ 38100 w 5910429"/>
              <a:gd name="connsiteY4" fmla="*/ 0 h 4915809"/>
              <a:gd name="connsiteX0" fmla="*/ 38100 w 5910429"/>
              <a:gd name="connsiteY0" fmla="*/ 0 h 4923304"/>
              <a:gd name="connsiteX1" fmla="*/ 5910429 w 5910429"/>
              <a:gd name="connsiteY1" fmla="*/ 4446493 h 4923304"/>
              <a:gd name="connsiteX2" fmla="*/ 5248291 w 5910429"/>
              <a:gd name="connsiteY2" fmla="*/ 4923304 h 4923304"/>
              <a:gd name="connsiteX3" fmla="*/ 0 w 5910429"/>
              <a:gd name="connsiteY3" fmla="*/ 2648859 h 4923304"/>
              <a:gd name="connsiteX4" fmla="*/ 38100 w 5910429"/>
              <a:gd name="connsiteY4" fmla="*/ 0 h 4923304"/>
              <a:gd name="connsiteX0" fmla="*/ 28864 w 5901193"/>
              <a:gd name="connsiteY0" fmla="*/ 0 h 4923304"/>
              <a:gd name="connsiteX1" fmla="*/ 5901193 w 5901193"/>
              <a:gd name="connsiteY1" fmla="*/ 4446493 h 4923304"/>
              <a:gd name="connsiteX2" fmla="*/ 5239055 w 5901193"/>
              <a:gd name="connsiteY2" fmla="*/ 4923304 h 4923304"/>
              <a:gd name="connsiteX3" fmla="*/ 0 w 5901193"/>
              <a:gd name="connsiteY3" fmla="*/ 2661175 h 4923304"/>
              <a:gd name="connsiteX4" fmla="*/ 28864 w 5901193"/>
              <a:gd name="connsiteY4" fmla="*/ 0 h 4923304"/>
              <a:gd name="connsiteX0" fmla="*/ 0 w 5906195"/>
              <a:gd name="connsiteY0" fmla="*/ 0 h 4954092"/>
              <a:gd name="connsiteX1" fmla="*/ 5906195 w 5906195"/>
              <a:gd name="connsiteY1" fmla="*/ 4477281 h 4954092"/>
              <a:gd name="connsiteX2" fmla="*/ 5244057 w 5906195"/>
              <a:gd name="connsiteY2" fmla="*/ 4954092 h 4954092"/>
              <a:gd name="connsiteX3" fmla="*/ 5002 w 5906195"/>
              <a:gd name="connsiteY3" fmla="*/ 2691963 h 4954092"/>
              <a:gd name="connsiteX4" fmla="*/ 0 w 5906195"/>
              <a:gd name="connsiteY4" fmla="*/ 0 h 4954092"/>
              <a:gd name="connsiteX0" fmla="*/ 0 w 5906195"/>
              <a:gd name="connsiteY0" fmla="*/ 0 h 4944856"/>
              <a:gd name="connsiteX1" fmla="*/ 5906195 w 5906195"/>
              <a:gd name="connsiteY1" fmla="*/ 4468045 h 4944856"/>
              <a:gd name="connsiteX2" fmla="*/ 5244057 w 5906195"/>
              <a:gd name="connsiteY2" fmla="*/ 4944856 h 4944856"/>
              <a:gd name="connsiteX3" fmla="*/ 5002 w 5906195"/>
              <a:gd name="connsiteY3" fmla="*/ 2682727 h 4944856"/>
              <a:gd name="connsiteX4" fmla="*/ 0 w 5906195"/>
              <a:gd name="connsiteY4" fmla="*/ 0 h 4944856"/>
              <a:gd name="connsiteX0" fmla="*/ 0 w 5922332"/>
              <a:gd name="connsiteY0" fmla="*/ 0 h 4944856"/>
              <a:gd name="connsiteX1" fmla="*/ 5922332 w 5922332"/>
              <a:gd name="connsiteY1" fmla="*/ 4473424 h 4944856"/>
              <a:gd name="connsiteX2" fmla="*/ 5244057 w 5922332"/>
              <a:gd name="connsiteY2" fmla="*/ 4944856 h 4944856"/>
              <a:gd name="connsiteX3" fmla="*/ 5002 w 5922332"/>
              <a:gd name="connsiteY3" fmla="*/ 2682727 h 4944856"/>
              <a:gd name="connsiteX4" fmla="*/ 0 w 5922332"/>
              <a:gd name="connsiteY4" fmla="*/ 0 h 4944856"/>
              <a:gd name="connsiteX0" fmla="*/ 0 w 5922332"/>
              <a:gd name="connsiteY0" fmla="*/ 0 h 4923341"/>
              <a:gd name="connsiteX1" fmla="*/ 5922332 w 5922332"/>
              <a:gd name="connsiteY1" fmla="*/ 4473424 h 4923341"/>
              <a:gd name="connsiteX2" fmla="*/ 5260194 w 5922332"/>
              <a:gd name="connsiteY2" fmla="*/ 4923341 h 4923341"/>
              <a:gd name="connsiteX3" fmla="*/ 5002 w 5922332"/>
              <a:gd name="connsiteY3" fmla="*/ 2682727 h 4923341"/>
              <a:gd name="connsiteX4" fmla="*/ 0 w 5922332"/>
              <a:gd name="connsiteY4" fmla="*/ 0 h 4923341"/>
              <a:gd name="connsiteX0" fmla="*/ 0 w 5922332"/>
              <a:gd name="connsiteY0" fmla="*/ 0 h 4939477"/>
              <a:gd name="connsiteX1" fmla="*/ 5922332 w 5922332"/>
              <a:gd name="connsiteY1" fmla="*/ 4473424 h 4939477"/>
              <a:gd name="connsiteX2" fmla="*/ 5270951 w 5922332"/>
              <a:gd name="connsiteY2" fmla="*/ 4939477 h 4939477"/>
              <a:gd name="connsiteX3" fmla="*/ 5002 w 5922332"/>
              <a:gd name="connsiteY3" fmla="*/ 2682727 h 4939477"/>
              <a:gd name="connsiteX4" fmla="*/ 0 w 5922332"/>
              <a:gd name="connsiteY4" fmla="*/ 0 h 4939477"/>
              <a:gd name="connsiteX0" fmla="*/ 0 w 5922332"/>
              <a:gd name="connsiteY0" fmla="*/ 0 h 4955614"/>
              <a:gd name="connsiteX1" fmla="*/ 5922332 w 5922332"/>
              <a:gd name="connsiteY1" fmla="*/ 4473424 h 4955614"/>
              <a:gd name="connsiteX2" fmla="*/ 5276330 w 5922332"/>
              <a:gd name="connsiteY2" fmla="*/ 4955614 h 4955614"/>
              <a:gd name="connsiteX3" fmla="*/ 5002 w 5922332"/>
              <a:gd name="connsiteY3" fmla="*/ 2682727 h 4955614"/>
              <a:gd name="connsiteX4" fmla="*/ 0 w 5922332"/>
              <a:gd name="connsiteY4" fmla="*/ 0 h 4955614"/>
              <a:gd name="connsiteX0" fmla="*/ 0 w 5922332"/>
              <a:gd name="connsiteY0" fmla="*/ 0 h 4950235"/>
              <a:gd name="connsiteX1" fmla="*/ 5922332 w 5922332"/>
              <a:gd name="connsiteY1" fmla="*/ 4473424 h 4950235"/>
              <a:gd name="connsiteX2" fmla="*/ 5276330 w 5922332"/>
              <a:gd name="connsiteY2" fmla="*/ 4950235 h 4950235"/>
              <a:gd name="connsiteX3" fmla="*/ 5002 w 5922332"/>
              <a:gd name="connsiteY3" fmla="*/ 2682727 h 4950235"/>
              <a:gd name="connsiteX4" fmla="*/ 0 w 5922332"/>
              <a:gd name="connsiteY4" fmla="*/ 0 h 49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2332" h="4950235">
                <a:moveTo>
                  <a:pt x="0" y="0"/>
                </a:moveTo>
                <a:lnTo>
                  <a:pt x="5922332" y="4473424"/>
                </a:lnTo>
                <a:lnTo>
                  <a:pt x="5276330" y="4950235"/>
                </a:lnTo>
                <a:lnTo>
                  <a:pt x="5002" y="2682727"/>
                </a:lnTo>
                <a:cubicBezTo>
                  <a:pt x="3335" y="1785406"/>
                  <a:pt x="1667" y="897321"/>
                  <a:pt x="0" y="0"/>
                </a:cubicBezTo>
                <a:close/>
              </a:path>
            </a:pathLst>
          </a:custGeom>
          <a:solidFill>
            <a:srgbClr val="00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7F9A7270-B952-4507-9D62-88E1020010ED}"/>
              </a:ext>
            </a:extLst>
          </p:cNvPr>
          <p:cNvSpPr/>
          <p:nvPr/>
        </p:nvSpPr>
        <p:spPr>
          <a:xfrm>
            <a:off x="9274380" y="2261936"/>
            <a:ext cx="68844" cy="288759"/>
          </a:xfrm>
          <a:prstGeom prst="triangle">
            <a:avLst>
              <a:gd name="adj" fmla="val 100000"/>
            </a:avLst>
          </a:prstGeom>
          <a:solidFill>
            <a:srgbClr val="71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8046ED47-ED4A-4534-A47A-EB9B5D3D3705}"/>
              </a:ext>
            </a:extLst>
          </p:cNvPr>
          <p:cNvSpPr/>
          <p:nvPr/>
        </p:nvSpPr>
        <p:spPr>
          <a:xfrm flipV="1">
            <a:off x="9312542" y="3962400"/>
            <a:ext cx="171450" cy="428760"/>
          </a:xfrm>
          <a:prstGeom prst="triangle">
            <a:avLst>
              <a:gd name="adj" fmla="val 38889"/>
            </a:avLst>
          </a:prstGeom>
          <a:solidFill>
            <a:srgbClr val="156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Isosceles Triangle 306">
            <a:extLst>
              <a:ext uri="{FF2B5EF4-FFF2-40B4-BE49-F238E27FC236}">
                <a16:creationId xmlns:a16="http://schemas.microsoft.com/office/drawing/2014/main" id="{A8E91070-841A-4BEA-8374-BC5FE6F097B8}"/>
              </a:ext>
            </a:extLst>
          </p:cNvPr>
          <p:cNvSpPr/>
          <p:nvPr/>
        </p:nvSpPr>
        <p:spPr>
          <a:xfrm>
            <a:off x="11395342" y="2261936"/>
            <a:ext cx="68844" cy="288759"/>
          </a:xfrm>
          <a:prstGeom prst="triangle">
            <a:avLst>
              <a:gd name="adj" fmla="val 100000"/>
            </a:avLst>
          </a:prstGeom>
          <a:solidFill>
            <a:srgbClr val="156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04" name="Isosceles Triangle 303">
            <a:extLst>
              <a:ext uri="{FF2B5EF4-FFF2-40B4-BE49-F238E27FC236}">
                <a16:creationId xmlns:a16="http://schemas.microsoft.com/office/drawing/2014/main" id="{C797AE53-99AA-493A-9576-AC696A5BF2E6}"/>
              </a:ext>
            </a:extLst>
          </p:cNvPr>
          <p:cNvSpPr/>
          <p:nvPr/>
        </p:nvSpPr>
        <p:spPr>
          <a:xfrm flipV="1">
            <a:off x="7193212" y="3962400"/>
            <a:ext cx="171450" cy="428760"/>
          </a:xfrm>
          <a:prstGeom prst="triangle">
            <a:avLst>
              <a:gd name="adj" fmla="val 38889"/>
            </a:avLst>
          </a:prstGeom>
          <a:solidFill>
            <a:srgbClr val="71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23" hidden="1">
            <a:extLst>
              <a:ext uri="{FF2B5EF4-FFF2-40B4-BE49-F238E27FC236}">
                <a16:creationId xmlns:a16="http://schemas.microsoft.com/office/drawing/2014/main" id="{AAE502D5-0A22-4FDD-AD2A-0933A3940C7F}"/>
              </a:ext>
            </a:extLst>
          </p:cNvPr>
          <p:cNvSpPr/>
          <p:nvPr/>
        </p:nvSpPr>
        <p:spPr>
          <a:xfrm>
            <a:off x="2362200" y="5524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23" hidden="1">
            <a:extLst>
              <a:ext uri="{FF2B5EF4-FFF2-40B4-BE49-F238E27FC236}">
                <a16:creationId xmlns:a16="http://schemas.microsoft.com/office/drawing/2014/main" id="{5921DE1E-F5CC-415E-A1E6-24D5C559CB7A}"/>
              </a:ext>
            </a:extLst>
          </p:cNvPr>
          <p:cNvSpPr/>
          <p:nvPr/>
        </p:nvSpPr>
        <p:spPr>
          <a:xfrm>
            <a:off x="2514600" y="7048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23" hidden="1">
            <a:extLst>
              <a:ext uri="{FF2B5EF4-FFF2-40B4-BE49-F238E27FC236}">
                <a16:creationId xmlns:a16="http://schemas.microsoft.com/office/drawing/2014/main" id="{3342027B-F116-4249-B035-60A7D4FD504C}"/>
              </a:ext>
            </a:extLst>
          </p:cNvPr>
          <p:cNvSpPr/>
          <p:nvPr/>
        </p:nvSpPr>
        <p:spPr>
          <a:xfrm>
            <a:off x="2667000" y="8572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23" hidden="1">
            <a:extLst>
              <a:ext uri="{FF2B5EF4-FFF2-40B4-BE49-F238E27FC236}">
                <a16:creationId xmlns:a16="http://schemas.microsoft.com/office/drawing/2014/main" id="{E884771E-037C-41E0-809C-3F5A2B7857C0}"/>
              </a:ext>
            </a:extLst>
          </p:cNvPr>
          <p:cNvSpPr/>
          <p:nvPr/>
        </p:nvSpPr>
        <p:spPr>
          <a:xfrm>
            <a:off x="2819400" y="10096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23" hidden="1">
            <a:extLst>
              <a:ext uri="{FF2B5EF4-FFF2-40B4-BE49-F238E27FC236}">
                <a16:creationId xmlns:a16="http://schemas.microsoft.com/office/drawing/2014/main" id="{71192D87-9FC6-4EFB-B950-6BC147AE9009}"/>
              </a:ext>
            </a:extLst>
          </p:cNvPr>
          <p:cNvSpPr/>
          <p:nvPr/>
        </p:nvSpPr>
        <p:spPr>
          <a:xfrm>
            <a:off x="2971800" y="11620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Isosceles Triangle 23" hidden="1">
            <a:extLst>
              <a:ext uri="{FF2B5EF4-FFF2-40B4-BE49-F238E27FC236}">
                <a16:creationId xmlns:a16="http://schemas.microsoft.com/office/drawing/2014/main" id="{BA9384C4-2966-4E40-9C57-2D14CB2FC191}"/>
              </a:ext>
            </a:extLst>
          </p:cNvPr>
          <p:cNvSpPr/>
          <p:nvPr/>
        </p:nvSpPr>
        <p:spPr>
          <a:xfrm>
            <a:off x="3124200" y="1314449"/>
            <a:ext cx="4906327" cy="5889967"/>
          </a:xfrm>
          <a:custGeom>
            <a:avLst/>
            <a:gdLst>
              <a:gd name="connsiteX0" fmla="*/ 0 w 5789676"/>
              <a:gd name="connsiteY0" fmla="*/ 4991100 h 4991100"/>
              <a:gd name="connsiteX1" fmla="*/ 3637769 w 5789676"/>
              <a:gd name="connsiteY1" fmla="*/ 0 h 4991100"/>
              <a:gd name="connsiteX2" fmla="*/ 5789676 w 5789676"/>
              <a:gd name="connsiteY2" fmla="*/ 4991100 h 4991100"/>
              <a:gd name="connsiteX3" fmla="*/ 0 w 5789676"/>
              <a:gd name="connsiteY3" fmla="*/ 4991100 h 4991100"/>
              <a:gd name="connsiteX0" fmla="*/ 0 w 5351526"/>
              <a:gd name="connsiteY0" fmla="*/ 4457700 h 4991100"/>
              <a:gd name="connsiteX1" fmla="*/ 3199619 w 5351526"/>
              <a:gd name="connsiteY1" fmla="*/ 0 h 4991100"/>
              <a:gd name="connsiteX2" fmla="*/ 5351526 w 5351526"/>
              <a:gd name="connsiteY2" fmla="*/ 4991100 h 4991100"/>
              <a:gd name="connsiteX3" fmla="*/ 0 w 5351526"/>
              <a:gd name="connsiteY3" fmla="*/ 4457700 h 4991100"/>
              <a:gd name="connsiteX0" fmla="*/ 0 w 5351526"/>
              <a:gd name="connsiteY0" fmla="*/ 4572000 h 5105400"/>
              <a:gd name="connsiteX1" fmla="*/ 4116707 w 5351526"/>
              <a:gd name="connsiteY1" fmla="*/ 0 h 5105400"/>
              <a:gd name="connsiteX2" fmla="*/ 5351526 w 5351526"/>
              <a:gd name="connsiteY2" fmla="*/ 5105400 h 5105400"/>
              <a:gd name="connsiteX3" fmla="*/ 0 w 5351526"/>
              <a:gd name="connsiteY3" fmla="*/ 4572000 h 5105400"/>
              <a:gd name="connsiteX0" fmla="*/ 0 w 4690370"/>
              <a:gd name="connsiteY0" fmla="*/ 4229100 h 5105400"/>
              <a:gd name="connsiteX1" fmla="*/ 3455551 w 4690370"/>
              <a:gd name="connsiteY1" fmla="*/ 0 h 5105400"/>
              <a:gd name="connsiteX2" fmla="*/ 4690370 w 4690370"/>
              <a:gd name="connsiteY2" fmla="*/ 5105400 h 5105400"/>
              <a:gd name="connsiteX3" fmla="*/ 0 w 4690370"/>
              <a:gd name="connsiteY3" fmla="*/ 4229100 h 5105400"/>
              <a:gd name="connsiteX0" fmla="*/ 0 w 4903646"/>
              <a:gd name="connsiteY0" fmla="*/ 4400550 h 5105400"/>
              <a:gd name="connsiteX1" fmla="*/ 3668827 w 4903646"/>
              <a:gd name="connsiteY1" fmla="*/ 0 h 5105400"/>
              <a:gd name="connsiteX2" fmla="*/ 4903646 w 4903646"/>
              <a:gd name="connsiteY2" fmla="*/ 5105400 h 5105400"/>
              <a:gd name="connsiteX3" fmla="*/ 0 w 4903646"/>
              <a:gd name="connsiteY3" fmla="*/ 4400550 h 5105400"/>
              <a:gd name="connsiteX0" fmla="*/ 0 w 4327800"/>
              <a:gd name="connsiteY0" fmla="*/ 4362450 h 5105400"/>
              <a:gd name="connsiteX1" fmla="*/ 3092981 w 4327800"/>
              <a:gd name="connsiteY1" fmla="*/ 0 h 5105400"/>
              <a:gd name="connsiteX2" fmla="*/ 4327800 w 4327800"/>
              <a:gd name="connsiteY2" fmla="*/ 5105400 h 5105400"/>
              <a:gd name="connsiteX3" fmla="*/ 0 w 4327800"/>
              <a:gd name="connsiteY3" fmla="*/ 4362450 h 5105400"/>
              <a:gd name="connsiteX0" fmla="*/ 0 w 4882318"/>
              <a:gd name="connsiteY0" fmla="*/ 4629150 h 5105400"/>
              <a:gd name="connsiteX1" fmla="*/ 3647499 w 4882318"/>
              <a:gd name="connsiteY1" fmla="*/ 0 h 5105400"/>
              <a:gd name="connsiteX2" fmla="*/ 4882318 w 4882318"/>
              <a:gd name="connsiteY2" fmla="*/ 5105400 h 5105400"/>
              <a:gd name="connsiteX3" fmla="*/ 0 w 4882318"/>
              <a:gd name="connsiteY3" fmla="*/ 4629150 h 5105400"/>
              <a:gd name="connsiteX0" fmla="*/ 0 w 4775680"/>
              <a:gd name="connsiteY0" fmla="*/ 4686300 h 5105400"/>
              <a:gd name="connsiteX1" fmla="*/ 3540861 w 4775680"/>
              <a:gd name="connsiteY1" fmla="*/ 0 h 5105400"/>
              <a:gd name="connsiteX2" fmla="*/ 4775680 w 4775680"/>
              <a:gd name="connsiteY2" fmla="*/ 5105400 h 5105400"/>
              <a:gd name="connsiteX3" fmla="*/ 0 w 4775680"/>
              <a:gd name="connsiteY3" fmla="*/ 4686300 h 5105400"/>
              <a:gd name="connsiteX0" fmla="*/ 0 w 4781869"/>
              <a:gd name="connsiteY0" fmla="*/ 4686300 h 5127512"/>
              <a:gd name="connsiteX1" fmla="*/ 3540861 w 4781869"/>
              <a:gd name="connsiteY1" fmla="*/ 0 h 5127512"/>
              <a:gd name="connsiteX2" fmla="*/ 4781869 w 4781869"/>
              <a:gd name="connsiteY2" fmla="*/ 5127512 h 5127512"/>
              <a:gd name="connsiteX3" fmla="*/ 0 w 4781869"/>
              <a:gd name="connsiteY3" fmla="*/ 4686300 h 51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869" h="5127512">
                <a:moveTo>
                  <a:pt x="0" y="4686300"/>
                </a:moveTo>
                <a:lnTo>
                  <a:pt x="3540861" y="0"/>
                </a:lnTo>
                <a:lnTo>
                  <a:pt x="4781869" y="5127512"/>
                </a:lnTo>
                <a:lnTo>
                  <a:pt x="0" y="4686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25" hidden="1">
            <a:extLst>
              <a:ext uri="{FF2B5EF4-FFF2-40B4-BE49-F238E27FC236}">
                <a16:creationId xmlns:a16="http://schemas.microsoft.com/office/drawing/2014/main" id="{E0ECF168-F951-45D0-8E73-7F382DF98719}"/>
              </a:ext>
            </a:extLst>
          </p:cNvPr>
          <p:cNvSpPr/>
          <p:nvPr/>
        </p:nvSpPr>
        <p:spPr>
          <a:xfrm>
            <a:off x="5999667" y="558426"/>
            <a:ext cx="3395907" cy="5880474"/>
          </a:xfrm>
          <a:custGeom>
            <a:avLst/>
            <a:gdLst>
              <a:gd name="connsiteX0" fmla="*/ 0 w 5811775"/>
              <a:gd name="connsiteY0" fmla="*/ 5105400 h 5105400"/>
              <a:gd name="connsiteX1" fmla="*/ 1381924 w 5811775"/>
              <a:gd name="connsiteY1" fmla="*/ 0 h 5105400"/>
              <a:gd name="connsiteX2" fmla="*/ 5811775 w 5811775"/>
              <a:gd name="connsiteY2" fmla="*/ 5105400 h 5105400"/>
              <a:gd name="connsiteX3" fmla="*/ 0 w 5811775"/>
              <a:gd name="connsiteY3" fmla="*/ 5105400 h 5105400"/>
              <a:gd name="connsiteX0" fmla="*/ 0 w 4935475"/>
              <a:gd name="connsiteY0" fmla="*/ 5105400 h 5105400"/>
              <a:gd name="connsiteX1" fmla="*/ 1381924 w 4935475"/>
              <a:gd name="connsiteY1" fmla="*/ 0 h 5105400"/>
              <a:gd name="connsiteX2" fmla="*/ 4935475 w 4935475"/>
              <a:gd name="connsiteY2" fmla="*/ 3390900 h 5105400"/>
              <a:gd name="connsiteX3" fmla="*/ 0 w 4935475"/>
              <a:gd name="connsiteY3" fmla="*/ 5105400 h 5105400"/>
              <a:gd name="connsiteX0" fmla="*/ 1094576 w 3553551"/>
              <a:gd name="connsiteY0" fmla="*/ 5124450 h 5124450"/>
              <a:gd name="connsiteX1" fmla="*/ 0 w 3553551"/>
              <a:gd name="connsiteY1" fmla="*/ 0 h 5124450"/>
              <a:gd name="connsiteX2" fmla="*/ 3553551 w 3553551"/>
              <a:gd name="connsiteY2" fmla="*/ 3390900 h 5124450"/>
              <a:gd name="connsiteX3" fmla="*/ 1094576 w 3553551"/>
              <a:gd name="connsiteY3" fmla="*/ 5124450 h 5124450"/>
              <a:gd name="connsiteX0" fmla="*/ 1094576 w 2848701"/>
              <a:gd name="connsiteY0" fmla="*/ 5124450 h 5124450"/>
              <a:gd name="connsiteX1" fmla="*/ 0 w 2848701"/>
              <a:gd name="connsiteY1" fmla="*/ 0 h 5124450"/>
              <a:gd name="connsiteX2" fmla="*/ 2848701 w 2848701"/>
              <a:gd name="connsiteY2" fmla="*/ 4381500 h 5124450"/>
              <a:gd name="connsiteX3" fmla="*/ 1094576 w 2848701"/>
              <a:gd name="connsiteY3" fmla="*/ 5124450 h 5124450"/>
              <a:gd name="connsiteX0" fmla="*/ 1094576 w 2943951"/>
              <a:gd name="connsiteY0" fmla="*/ 5124450 h 5124450"/>
              <a:gd name="connsiteX1" fmla="*/ 0 w 2943951"/>
              <a:gd name="connsiteY1" fmla="*/ 0 h 5124450"/>
              <a:gd name="connsiteX2" fmla="*/ 2943951 w 2943951"/>
              <a:gd name="connsiteY2" fmla="*/ 4305300 h 5124450"/>
              <a:gd name="connsiteX3" fmla="*/ 1094576 w 2943951"/>
              <a:gd name="connsiteY3" fmla="*/ 5124450 h 5124450"/>
              <a:gd name="connsiteX0" fmla="*/ 1127744 w 2977119"/>
              <a:gd name="connsiteY0" fmla="*/ 5124450 h 5124450"/>
              <a:gd name="connsiteX1" fmla="*/ 0 w 2977119"/>
              <a:gd name="connsiteY1" fmla="*/ 0 h 5124450"/>
              <a:gd name="connsiteX2" fmla="*/ 2977119 w 2977119"/>
              <a:gd name="connsiteY2" fmla="*/ 4305300 h 5124450"/>
              <a:gd name="connsiteX3" fmla="*/ 1127744 w 2977119"/>
              <a:gd name="connsiteY3" fmla="*/ 5124450 h 5124450"/>
              <a:gd name="connsiteX0" fmla="*/ 1080919 w 2930294"/>
              <a:gd name="connsiteY0" fmla="*/ 5119248 h 5119248"/>
              <a:gd name="connsiteX1" fmla="*/ 0 w 2930294"/>
              <a:gd name="connsiteY1" fmla="*/ 0 h 5119248"/>
              <a:gd name="connsiteX2" fmla="*/ 2930294 w 2930294"/>
              <a:gd name="connsiteY2" fmla="*/ 4300098 h 5119248"/>
              <a:gd name="connsiteX3" fmla="*/ 1080919 w 2930294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8" h="5119248">
                <a:moveTo>
                  <a:pt x="1106933" y="5119248"/>
                </a:moveTo>
                <a:lnTo>
                  <a:pt x="0" y="0"/>
                </a:lnTo>
                <a:lnTo>
                  <a:pt x="2956308" y="4300098"/>
                </a:lnTo>
                <a:lnTo>
                  <a:pt x="1106933" y="511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Isosceles Triangle 25" hidden="1">
            <a:extLst>
              <a:ext uri="{FF2B5EF4-FFF2-40B4-BE49-F238E27FC236}">
                <a16:creationId xmlns:a16="http://schemas.microsoft.com/office/drawing/2014/main" id="{9D1ECFD3-33C1-48C2-8127-77DEF758BC07}"/>
              </a:ext>
            </a:extLst>
          </p:cNvPr>
          <p:cNvSpPr/>
          <p:nvPr/>
        </p:nvSpPr>
        <p:spPr>
          <a:xfrm>
            <a:off x="6152067" y="710826"/>
            <a:ext cx="3395907" cy="5880474"/>
          </a:xfrm>
          <a:custGeom>
            <a:avLst/>
            <a:gdLst>
              <a:gd name="connsiteX0" fmla="*/ 0 w 5811775"/>
              <a:gd name="connsiteY0" fmla="*/ 5105400 h 5105400"/>
              <a:gd name="connsiteX1" fmla="*/ 1381924 w 5811775"/>
              <a:gd name="connsiteY1" fmla="*/ 0 h 5105400"/>
              <a:gd name="connsiteX2" fmla="*/ 5811775 w 5811775"/>
              <a:gd name="connsiteY2" fmla="*/ 5105400 h 5105400"/>
              <a:gd name="connsiteX3" fmla="*/ 0 w 5811775"/>
              <a:gd name="connsiteY3" fmla="*/ 5105400 h 5105400"/>
              <a:gd name="connsiteX0" fmla="*/ 0 w 4935475"/>
              <a:gd name="connsiteY0" fmla="*/ 5105400 h 5105400"/>
              <a:gd name="connsiteX1" fmla="*/ 1381924 w 4935475"/>
              <a:gd name="connsiteY1" fmla="*/ 0 h 5105400"/>
              <a:gd name="connsiteX2" fmla="*/ 4935475 w 4935475"/>
              <a:gd name="connsiteY2" fmla="*/ 3390900 h 5105400"/>
              <a:gd name="connsiteX3" fmla="*/ 0 w 4935475"/>
              <a:gd name="connsiteY3" fmla="*/ 5105400 h 5105400"/>
              <a:gd name="connsiteX0" fmla="*/ 1094576 w 3553551"/>
              <a:gd name="connsiteY0" fmla="*/ 5124450 h 5124450"/>
              <a:gd name="connsiteX1" fmla="*/ 0 w 3553551"/>
              <a:gd name="connsiteY1" fmla="*/ 0 h 5124450"/>
              <a:gd name="connsiteX2" fmla="*/ 3553551 w 3553551"/>
              <a:gd name="connsiteY2" fmla="*/ 3390900 h 5124450"/>
              <a:gd name="connsiteX3" fmla="*/ 1094576 w 3553551"/>
              <a:gd name="connsiteY3" fmla="*/ 5124450 h 5124450"/>
              <a:gd name="connsiteX0" fmla="*/ 1094576 w 2848701"/>
              <a:gd name="connsiteY0" fmla="*/ 5124450 h 5124450"/>
              <a:gd name="connsiteX1" fmla="*/ 0 w 2848701"/>
              <a:gd name="connsiteY1" fmla="*/ 0 h 5124450"/>
              <a:gd name="connsiteX2" fmla="*/ 2848701 w 2848701"/>
              <a:gd name="connsiteY2" fmla="*/ 4381500 h 5124450"/>
              <a:gd name="connsiteX3" fmla="*/ 1094576 w 2848701"/>
              <a:gd name="connsiteY3" fmla="*/ 5124450 h 5124450"/>
              <a:gd name="connsiteX0" fmla="*/ 1094576 w 2943951"/>
              <a:gd name="connsiteY0" fmla="*/ 5124450 h 5124450"/>
              <a:gd name="connsiteX1" fmla="*/ 0 w 2943951"/>
              <a:gd name="connsiteY1" fmla="*/ 0 h 5124450"/>
              <a:gd name="connsiteX2" fmla="*/ 2943951 w 2943951"/>
              <a:gd name="connsiteY2" fmla="*/ 4305300 h 5124450"/>
              <a:gd name="connsiteX3" fmla="*/ 1094576 w 2943951"/>
              <a:gd name="connsiteY3" fmla="*/ 5124450 h 5124450"/>
              <a:gd name="connsiteX0" fmla="*/ 1127744 w 2977119"/>
              <a:gd name="connsiteY0" fmla="*/ 5124450 h 5124450"/>
              <a:gd name="connsiteX1" fmla="*/ 0 w 2977119"/>
              <a:gd name="connsiteY1" fmla="*/ 0 h 5124450"/>
              <a:gd name="connsiteX2" fmla="*/ 2977119 w 2977119"/>
              <a:gd name="connsiteY2" fmla="*/ 4305300 h 5124450"/>
              <a:gd name="connsiteX3" fmla="*/ 1127744 w 2977119"/>
              <a:gd name="connsiteY3" fmla="*/ 5124450 h 5124450"/>
              <a:gd name="connsiteX0" fmla="*/ 1080919 w 2930294"/>
              <a:gd name="connsiteY0" fmla="*/ 5119248 h 5119248"/>
              <a:gd name="connsiteX1" fmla="*/ 0 w 2930294"/>
              <a:gd name="connsiteY1" fmla="*/ 0 h 5119248"/>
              <a:gd name="connsiteX2" fmla="*/ 2930294 w 2930294"/>
              <a:gd name="connsiteY2" fmla="*/ 4300098 h 5119248"/>
              <a:gd name="connsiteX3" fmla="*/ 1080919 w 2930294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8" h="5119248">
                <a:moveTo>
                  <a:pt x="1106933" y="5119248"/>
                </a:moveTo>
                <a:lnTo>
                  <a:pt x="0" y="0"/>
                </a:lnTo>
                <a:lnTo>
                  <a:pt x="2956308" y="4300098"/>
                </a:lnTo>
                <a:lnTo>
                  <a:pt x="1106933" y="511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Isosceles Triangle 25" hidden="1">
            <a:extLst>
              <a:ext uri="{FF2B5EF4-FFF2-40B4-BE49-F238E27FC236}">
                <a16:creationId xmlns:a16="http://schemas.microsoft.com/office/drawing/2014/main" id="{3878CAF9-AC50-4038-BA9B-89AE5914D1F8}"/>
              </a:ext>
            </a:extLst>
          </p:cNvPr>
          <p:cNvSpPr/>
          <p:nvPr/>
        </p:nvSpPr>
        <p:spPr>
          <a:xfrm>
            <a:off x="6304467" y="863226"/>
            <a:ext cx="3395907" cy="5880474"/>
          </a:xfrm>
          <a:custGeom>
            <a:avLst/>
            <a:gdLst>
              <a:gd name="connsiteX0" fmla="*/ 0 w 5811775"/>
              <a:gd name="connsiteY0" fmla="*/ 5105400 h 5105400"/>
              <a:gd name="connsiteX1" fmla="*/ 1381924 w 5811775"/>
              <a:gd name="connsiteY1" fmla="*/ 0 h 5105400"/>
              <a:gd name="connsiteX2" fmla="*/ 5811775 w 5811775"/>
              <a:gd name="connsiteY2" fmla="*/ 5105400 h 5105400"/>
              <a:gd name="connsiteX3" fmla="*/ 0 w 5811775"/>
              <a:gd name="connsiteY3" fmla="*/ 5105400 h 5105400"/>
              <a:gd name="connsiteX0" fmla="*/ 0 w 4935475"/>
              <a:gd name="connsiteY0" fmla="*/ 5105400 h 5105400"/>
              <a:gd name="connsiteX1" fmla="*/ 1381924 w 4935475"/>
              <a:gd name="connsiteY1" fmla="*/ 0 h 5105400"/>
              <a:gd name="connsiteX2" fmla="*/ 4935475 w 4935475"/>
              <a:gd name="connsiteY2" fmla="*/ 3390900 h 5105400"/>
              <a:gd name="connsiteX3" fmla="*/ 0 w 4935475"/>
              <a:gd name="connsiteY3" fmla="*/ 5105400 h 5105400"/>
              <a:gd name="connsiteX0" fmla="*/ 1094576 w 3553551"/>
              <a:gd name="connsiteY0" fmla="*/ 5124450 h 5124450"/>
              <a:gd name="connsiteX1" fmla="*/ 0 w 3553551"/>
              <a:gd name="connsiteY1" fmla="*/ 0 h 5124450"/>
              <a:gd name="connsiteX2" fmla="*/ 3553551 w 3553551"/>
              <a:gd name="connsiteY2" fmla="*/ 3390900 h 5124450"/>
              <a:gd name="connsiteX3" fmla="*/ 1094576 w 3553551"/>
              <a:gd name="connsiteY3" fmla="*/ 5124450 h 5124450"/>
              <a:gd name="connsiteX0" fmla="*/ 1094576 w 2848701"/>
              <a:gd name="connsiteY0" fmla="*/ 5124450 h 5124450"/>
              <a:gd name="connsiteX1" fmla="*/ 0 w 2848701"/>
              <a:gd name="connsiteY1" fmla="*/ 0 h 5124450"/>
              <a:gd name="connsiteX2" fmla="*/ 2848701 w 2848701"/>
              <a:gd name="connsiteY2" fmla="*/ 4381500 h 5124450"/>
              <a:gd name="connsiteX3" fmla="*/ 1094576 w 2848701"/>
              <a:gd name="connsiteY3" fmla="*/ 5124450 h 5124450"/>
              <a:gd name="connsiteX0" fmla="*/ 1094576 w 2943951"/>
              <a:gd name="connsiteY0" fmla="*/ 5124450 h 5124450"/>
              <a:gd name="connsiteX1" fmla="*/ 0 w 2943951"/>
              <a:gd name="connsiteY1" fmla="*/ 0 h 5124450"/>
              <a:gd name="connsiteX2" fmla="*/ 2943951 w 2943951"/>
              <a:gd name="connsiteY2" fmla="*/ 4305300 h 5124450"/>
              <a:gd name="connsiteX3" fmla="*/ 1094576 w 2943951"/>
              <a:gd name="connsiteY3" fmla="*/ 5124450 h 5124450"/>
              <a:gd name="connsiteX0" fmla="*/ 1127744 w 2977119"/>
              <a:gd name="connsiteY0" fmla="*/ 5124450 h 5124450"/>
              <a:gd name="connsiteX1" fmla="*/ 0 w 2977119"/>
              <a:gd name="connsiteY1" fmla="*/ 0 h 5124450"/>
              <a:gd name="connsiteX2" fmla="*/ 2977119 w 2977119"/>
              <a:gd name="connsiteY2" fmla="*/ 4305300 h 5124450"/>
              <a:gd name="connsiteX3" fmla="*/ 1127744 w 2977119"/>
              <a:gd name="connsiteY3" fmla="*/ 5124450 h 5124450"/>
              <a:gd name="connsiteX0" fmla="*/ 1080919 w 2930294"/>
              <a:gd name="connsiteY0" fmla="*/ 5119248 h 5119248"/>
              <a:gd name="connsiteX1" fmla="*/ 0 w 2930294"/>
              <a:gd name="connsiteY1" fmla="*/ 0 h 5119248"/>
              <a:gd name="connsiteX2" fmla="*/ 2930294 w 2930294"/>
              <a:gd name="connsiteY2" fmla="*/ 4300098 h 5119248"/>
              <a:gd name="connsiteX3" fmla="*/ 1080919 w 2930294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8" h="5119248">
                <a:moveTo>
                  <a:pt x="1106933" y="5119248"/>
                </a:moveTo>
                <a:lnTo>
                  <a:pt x="0" y="0"/>
                </a:lnTo>
                <a:lnTo>
                  <a:pt x="2956308" y="4300098"/>
                </a:lnTo>
                <a:lnTo>
                  <a:pt x="1106933" y="511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Isosceles Triangle 25" hidden="1">
            <a:extLst>
              <a:ext uri="{FF2B5EF4-FFF2-40B4-BE49-F238E27FC236}">
                <a16:creationId xmlns:a16="http://schemas.microsoft.com/office/drawing/2014/main" id="{A29B8AB6-DB16-42B5-8437-58B22BE4EE76}"/>
              </a:ext>
            </a:extLst>
          </p:cNvPr>
          <p:cNvSpPr/>
          <p:nvPr/>
        </p:nvSpPr>
        <p:spPr>
          <a:xfrm>
            <a:off x="6456867" y="1015626"/>
            <a:ext cx="3395907" cy="5880474"/>
          </a:xfrm>
          <a:custGeom>
            <a:avLst/>
            <a:gdLst>
              <a:gd name="connsiteX0" fmla="*/ 0 w 5811775"/>
              <a:gd name="connsiteY0" fmla="*/ 5105400 h 5105400"/>
              <a:gd name="connsiteX1" fmla="*/ 1381924 w 5811775"/>
              <a:gd name="connsiteY1" fmla="*/ 0 h 5105400"/>
              <a:gd name="connsiteX2" fmla="*/ 5811775 w 5811775"/>
              <a:gd name="connsiteY2" fmla="*/ 5105400 h 5105400"/>
              <a:gd name="connsiteX3" fmla="*/ 0 w 5811775"/>
              <a:gd name="connsiteY3" fmla="*/ 5105400 h 5105400"/>
              <a:gd name="connsiteX0" fmla="*/ 0 w 4935475"/>
              <a:gd name="connsiteY0" fmla="*/ 5105400 h 5105400"/>
              <a:gd name="connsiteX1" fmla="*/ 1381924 w 4935475"/>
              <a:gd name="connsiteY1" fmla="*/ 0 h 5105400"/>
              <a:gd name="connsiteX2" fmla="*/ 4935475 w 4935475"/>
              <a:gd name="connsiteY2" fmla="*/ 3390900 h 5105400"/>
              <a:gd name="connsiteX3" fmla="*/ 0 w 4935475"/>
              <a:gd name="connsiteY3" fmla="*/ 5105400 h 5105400"/>
              <a:gd name="connsiteX0" fmla="*/ 1094576 w 3553551"/>
              <a:gd name="connsiteY0" fmla="*/ 5124450 h 5124450"/>
              <a:gd name="connsiteX1" fmla="*/ 0 w 3553551"/>
              <a:gd name="connsiteY1" fmla="*/ 0 h 5124450"/>
              <a:gd name="connsiteX2" fmla="*/ 3553551 w 3553551"/>
              <a:gd name="connsiteY2" fmla="*/ 3390900 h 5124450"/>
              <a:gd name="connsiteX3" fmla="*/ 1094576 w 3553551"/>
              <a:gd name="connsiteY3" fmla="*/ 5124450 h 5124450"/>
              <a:gd name="connsiteX0" fmla="*/ 1094576 w 2848701"/>
              <a:gd name="connsiteY0" fmla="*/ 5124450 h 5124450"/>
              <a:gd name="connsiteX1" fmla="*/ 0 w 2848701"/>
              <a:gd name="connsiteY1" fmla="*/ 0 h 5124450"/>
              <a:gd name="connsiteX2" fmla="*/ 2848701 w 2848701"/>
              <a:gd name="connsiteY2" fmla="*/ 4381500 h 5124450"/>
              <a:gd name="connsiteX3" fmla="*/ 1094576 w 2848701"/>
              <a:gd name="connsiteY3" fmla="*/ 5124450 h 5124450"/>
              <a:gd name="connsiteX0" fmla="*/ 1094576 w 2943951"/>
              <a:gd name="connsiteY0" fmla="*/ 5124450 h 5124450"/>
              <a:gd name="connsiteX1" fmla="*/ 0 w 2943951"/>
              <a:gd name="connsiteY1" fmla="*/ 0 h 5124450"/>
              <a:gd name="connsiteX2" fmla="*/ 2943951 w 2943951"/>
              <a:gd name="connsiteY2" fmla="*/ 4305300 h 5124450"/>
              <a:gd name="connsiteX3" fmla="*/ 1094576 w 2943951"/>
              <a:gd name="connsiteY3" fmla="*/ 5124450 h 5124450"/>
              <a:gd name="connsiteX0" fmla="*/ 1127744 w 2977119"/>
              <a:gd name="connsiteY0" fmla="*/ 5124450 h 5124450"/>
              <a:gd name="connsiteX1" fmla="*/ 0 w 2977119"/>
              <a:gd name="connsiteY1" fmla="*/ 0 h 5124450"/>
              <a:gd name="connsiteX2" fmla="*/ 2977119 w 2977119"/>
              <a:gd name="connsiteY2" fmla="*/ 4305300 h 5124450"/>
              <a:gd name="connsiteX3" fmla="*/ 1127744 w 2977119"/>
              <a:gd name="connsiteY3" fmla="*/ 5124450 h 5124450"/>
              <a:gd name="connsiteX0" fmla="*/ 1080919 w 2930294"/>
              <a:gd name="connsiteY0" fmla="*/ 5119248 h 5119248"/>
              <a:gd name="connsiteX1" fmla="*/ 0 w 2930294"/>
              <a:gd name="connsiteY1" fmla="*/ 0 h 5119248"/>
              <a:gd name="connsiteX2" fmla="*/ 2930294 w 2930294"/>
              <a:gd name="connsiteY2" fmla="*/ 4300098 h 5119248"/>
              <a:gd name="connsiteX3" fmla="*/ 1080919 w 2930294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8" h="5119248">
                <a:moveTo>
                  <a:pt x="1106933" y="5119248"/>
                </a:moveTo>
                <a:lnTo>
                  <a:pt x="0" y="0"/>
                </a:lnTo>
                <a:lnTo>
                  <a:pt x="2956308" y="4300098"/>
                </a:lnTo>
                <a:lnTo>
                  <a:pt x="1106933" y="511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Isosceles Triangle 25" hidden="1">
            <a:extLst>
              <a:ext uri="{FF2B5EF4-FFF2-40B4-BE49-F238E27FC236}">
                <a16:creationId xmlns:a16="http://schemas.microsoft.com/office/drawing/2014/main" id="{99F56ECD-DCF9-4EA9-B075-F5093A6CC95E}"/>
              </a:ext>
            </a:extLst>
          </p:cNvPr>
          <p:cNvSpPr/>
          <p:nvPr/>
        </p:nvSpPr>
        <p:spPr>
          <a:xfrm>
            <a:off x="6609267" y="1168026"/>
            <a:ext cx="3395907" cy="5880474"/>
          </a:xfrm>
          <a:custGeom>
            <a:avLst/>
            <a:gdLst>
              <a:gd name="connsiteX0" fmla="*/ 0 w 5811775"/>
              <a:gd name="connsiteY0" fmla="*/ 5105400 h 5105400"/>
              <a:gd name="connsiteX1" fmla="*/ 1381924 w 5811775"/>
              <a:gd name="connsiteY1" fmla="*/ 0 h 5105400"/>
              <a:gd name="connsiteX2" fmla="*/ 5811775 w 5811775"/>
              <a:gd name="connsiteY2" fmla="*/ 5105400 h 5105400"/>
              <a:gd name="connsiteX3" fmla="*/ 0 w 5811775"/>
              <a:gd name="connsiteY3" fmla="*/ 5105400 h 5105400"/>
              <a:gd name="connsiteX0" fmla="*/ 0 w 4935475"/>
              <a:gd name="connsiteY0" fmla="*/ 5105400 h 5105400"/>
              <a:gd name="connsiteX1" fmla="*/ 1381924 w 4935475"/>
              <a:gd name="connsiteY1" fmla="*/ 0 h 5105400"/>
              <a:gd name="connsiteX2" fmla="*/ 4935475 w 4935475"/>
              <a:gd name="connsiteY2" fmla="*/ 3390900 h 5105400"/>
              <a:gd name="connsiteX3" fmla="*/ 0 w 4935475"/>
              <a:gd name="connsiteY3" fmla="*/ 5105400 h 5105400"/>
              <a:gd name="connsiteX0" fmla="*/ 1094576 w 3553551"/>
              <a:gd name="connsiteY0" fmla="*/ 5124450 h 5124450"/>
              <a:gd name="connsiteX1" fmla="*/ 0 w 3553551"/>
              <a:gd name="connsiteY1" fmla="*/ 0 h 5124450"/>
              <a:gd name="connsiteX2" fmla="*/ 3553551 w 3553551"/>
              <a:gd name="connsiteY2" fmla="*/ 3390900 h 5124450"/>
              <a:gd name="connsiteX3" fmla="*/ 1094576 w 3553551"/>
              <a:gd name="connsiteY3" fmla="*/ 5124450 h 5124450"/>
              <a:gd name="connsiteX0" fmla="*/ 1094576 w 2848701"/>
              <a:gd name="connsiteY0" fmla="*/ 5124450 h 5124450"/>
              <a:gd name="connsiteX1" fmla="*/ 0 w 2848701"/>
              <a:gd name="connsiteY1" fmla="*/ 0 h 5124450"/>
              <a:gd name="connsiteX2" fmla="*/ 2848701 w 2848701"/>
              <a:gd name="connsiteY2" fmla="*/ 4381500 h 5124450"/>
              <a:gd name="connsiteX3" fmla="*/ 1094576 w 2848701"/>
              <a:gd name="connsiteY3" fmla="*/ 5124450 h 5124450"/>
              <a:gd name="connsiteX0" fmla="*/ 1094576 w 2943951"/>
              <a:gd name="connsiteY0" fmla="*/ 5124450 h 5124450"/>
              <a:gd name="connsiteX1" fmla="*/ 0 w 2943951"/>
              <a:gd name="connsiteY1" fmla="*/ 0 h 5124450"/>
              <a:gd name="connsiteX2" fmla="*/ 2943951 w 2943951"/>
              <a:gd name="connsiteY2" fmla="*/ 4305300 h 5124450"/>
              <a:gd name="connsiteX3" fmla="*/ 1094576 w 2943951"/>
              <a:gd name="connsiteY3" fmla="*/ 5124450 h 5124450"/>
              <a:gd name="connsiteX0" fmla="*/ 1127744 w 2977119"/>
              <a:gd name="connsiteY0" fmla="*/ 5124450 h 5124450"/>
              <a:gd name="connsiteX1" fmla="*/ 0 w 2977119"/>
              <a:gd name="connsiteY1" fmla="*/ 0 h 5124450"/>
              <a:gd name="connsiteX2" fmla="*/ 2977119 w 2977119"/>
              <a:gd name="connsiteY2" fmla="*/ 4305300 h 5124450"/>
              <a:gd name="connsiteX3" fmla="*/ 1127744 w 2977119"/>
              <a:gd name="connsiteY3" fmla="*/ 5124450 h 5124450"/>
              <a:gd name="connsiteX0" fmla="*/ 1080919 w 2930294"/>
              <a:gd name="connsiteY0" fmla="*/ 5119248 h 5119248"/>
              <a:gd name="connsiteX1" fmla="*/ 0 w 2930294"/>
              <a:gd name="connsiteY1" fmla="*/ 0 h 5119248"/>
              <a:gd name="connsiteX2" fmla="*/ 2930294 w 2930294"/>
              <a:gd name="connsiteY2" fmla="*/ 4300098 h 5119248"/>
              <a:gd name="connsiteX3" fmla="*/ 1080919 w 2930294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  <a:gd name="connsiteX0" fmla="*/ 1106933 w 2956308"/>
              <a:gd name="connsiteY0" fmla="*/ 5119248 h 5119248"/>
              <a:gd name="connsiteX1" fmla="*/ 0 w 2956308"/>
              <a:gd name="connsiteY1" fmla="*/ 0 h 5119248"/>
              <a:gd name="connsiteX2" fmla="*/ 2956308 w 2956308"/>
              <a:gd name="connsiteY2" fmla="*/ 4300098 h 5119248"/>
              <a:gd name="connsiteX3" fmla="*/ 1106933 w 2956308"/>
              <a:gd name="connsiteY3" fmla="*/ 5119248 h 511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308" h="5119248">
                <a:moveTo>
                  <a:pt x="1106933" y="5119248"/>
                </a:moveTo>
                <a:lnTo>
                  <a:pt x="0" y="0"/>
                </a:lnTo>
                <a:lnTo>
                  <a:pt x="2956308" y="4300098"/>
                </a:lnTo>
                <a:lnTo>
                  <a:pt x="1106933" y="511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231BB0E6-8545-45B9-B382-CE66B360ED21}"/>
              </a:ext>
            </a:extLst>
          </p:cNvPr>
          <p:cNvSpPr/>
          <p:nvPr/>
        </p:nvSpPr>
        <p:spPr>
          <a:xfrm rot="360000">
            <a:off x="1750938" y="49987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748760DD-D1E7-4010-8A51-B4A6F9BDCD7B}"/>
              </a:ext>
            </a:extLst>
          </p:cNvPr>
          <p:cNvSpPr/>
          <p:nvPr/>
        </p:nvSpPr>
        <p:spPr>
          <a:xfrm rot="360000">
            <a:off x="2084345" y="35194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4B635B55-3DBA-480F-8BEE-93502C3A62AF}"/>
              </a:ext>
            </a:extLst>
          </p:cNvPr>
          <p:cNvSpPr/>
          <p:nvPr/>
        </p:nvSpPr>
        <p:spPr>
          <a:xfrm rot="360000">
            <a:off x="2364335" y="20400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7E885EF3-DD9B-4D72-9B73-E936CD1BB394}"/>
              </a:ext>
            </a:extLst>
          </p:cNvPr>
          <p:cNvSpPr/>
          <p:nvPr/>
        </p:nvSpPr>
        <p:spPr>
          <a:xfrm rot="360000">
            <a:off x="2644325" y="5606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AB23B316-AADE-487B-AB5A-0D29BA270ADA}"/>
              </a:ext>
            </a:extLst>
          </p:cNvPr>
          <p:cNvSpPr/>
          <p:nvPr/>
        </p:nvSpPr>
        <p:spPr>
          <a:xfrm rot="360000">
            <a:off x="1903338" y="51511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BCB55CDB-B2F2-4C68-803C-352203F782C3}"/>
              </a:ext>
            </a:extLst>
          </p:cNvPr>
          <p:cNvSpPr/>
          <p:nvPr/>
        </p:nvSpPr>
        <p:spPr>
          <a:xfrm rot="360000">
            <a:off x="2236745" y="36718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0610A7B9-4040-447D-8504-D4CF3C6EE1AF}"/>
              </a:ext>
            </a:extLst>
          </p:cNvPr>
          <p:cNvSpPr/>
          <p:nvPr/>
        </p:nvSpPr>
        <p:spPr>
          <a:xfrm rot="360000">
            <a:off x="2516735" y="21924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A1EC766-5AAF-4A0B-A2C3-8947E32F9510}"/>
              </a:ext>
            </a:extLst>
          </p:cNvPr>
          <p:cNvSpPr/>
          <p:nvPr/>
        </p:nvSpPr>
        <p:spPr>
          <a:xfrm rot="360000">
            <a:off x="2796725" y="7130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74303854-BB41-4909-82A2-18BD651B2EAF}"/>
              </a:ext>
            </a:extLst>
          </p:cNvPr>
          <p:cNvSpPr/>
          <p:nvPr/>
        </p:nvSpPr>
        <p:spPr>
          <a:xfrm rot="360000">
            <a:off x="2055738" y="53035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DC20A0EB-4B35-4756-84B6-C1EC7B35A8FA}"/>
              </a:ext>
            </a:extLst>
          </p:cNvPr>
          <p:cNvSpPr/>
          <p:nvPr/>
        </p:nvSpPr>
        <p:spPr>
          <a:xfrm rot="360000">
            <a:off x="2389145" y="38242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A1308ACD-1AD7-4E49-9472-C1F28B01F4DC}"/>
              </a:ext>
            </a:extLst>
          </p:cNvPr>
          <p:cNvSpPr/>
          <p:nvPr/>
        </p:nvSpPr>
        <p:spPr>
          <a:xfrm rot="360000">
            <a:off x="2669135" y="23448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5E8D7EFD-B4A5-44A0-B5BE-CA5CA991AD6F}"/>
              </a:ext>
            </a:extLst>
          </p:cNvPr>
          <p:cNvSpPr/>
          <p:nvPr/>
        </p:nvSpPr>
        <p:spPr>
          <a:xfrm rot="360000">
            <a:off x="2949125" y="8654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3646E576-0602-4A46-9803-2993AEE01FC2}"/>
              </a:ext>
            </a:extLst>
          </p:cNvPr>
          <p:cNvSpPr/>
          <p:nvPr/>
        </p:nvSpPr>
        <p:spPr>
          <a:xfrm rot="360000">
            <a:off x="2208138" y="54559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58BC4426-CCC5-47AD-A016-BE5D7BA64A2C}"/>
              </a:ext>
            </a:extLst>
          </p:cNvPr>
          <p:cNvSpPr/>
          <p:nvPr/>
        </p:nvSpPr>
        <p:spPr>
          <a:xfrm rot="360000">
            <a:off x="2541545" y="39766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5EDC414C-F38E-41F2-BF40-BBC564E3AD59}"/>
              </a:ext>
            </a:extLst>
          </p:cNvPr>
          <p:cNvSpPr/>
          <p:nvPr/>
        </p:nvSpPr>
        <p:spPr>
          <a:xfrm rot="360000">
            <a:off x="2821535" y="24972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D98A607D-FEB9-4D49-99DE-26C0387FA738}"/>
              </a:ext>
            </a:extLst>
          </p:cNvPr>
          <p:cNvSpPr/>
          <p:nvPr/>
        </p:nvSpPr>
        <p:spPr>
          <a:xfrm rot="360000">
            <a:off x="3101525" y="10178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67540F6B-37CA-4021-93A7-3A4DFF412F2A}"/>
              </a:ext>
            </a:extLst>
          </p:cNvPr>
          <p:cNvSpPr/>
          <p:nvPr/>
        </p:nvSpPr>
        <p:spPr>
          <a:xfrm rot="360000">
            <a:off x="2360538" y="56083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6501E2D4-77F7-4E0C-A022-3698BC45696E}"/>
              </a:ext>
            </a:extLst>
          </p:cNvPr>
          <p:cNvSpPr/>
          <p:nvPr/>
        </p:nvSpPr>
        <p:spPr>
          <a:xfrm rot="360000">
            <a:off x="2693945" y="41290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3C21A4E6-D2E7-4DBE-B302-FF8F37906DC1}"/>
              </a:ext>
            </a:extLst>
          </p:cNvPr>
          <p:cNvSpPr/>
          <p:nvPr/>
        </p:nvSpPr>
        <p:spPr>
          <a:xfrm rot="360000">
            <a:off x="2973935" y="26496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0DB279C4-F928-404E-A2C2-630AFCD62679}"/>
              </a:ext>
            </a:extLst>
          </p:cNvPr>
          <p:cNvSpPr/>
          <p:nvPr/>
        </p:nvSpPr>
        <p:spPr>
          <a:xfrm rot="360000">
            <a:off x="3253925" y="11702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C17A1A6-A72C-45FD-BDA9-1A0779B407CD}"/>
              </a:ext>
            </a:extLst>
          </p:cNvPr>
          <p:cNvSpPr/>
          <p:nvPr/>
        </p:nvSpPr>
        <p:spPr>
          <a:xfrm rot="360000">
            <a:off x="2512938" y="5760791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E08327C-37BB-4D1B-9298-085D143F7867}"/>
              </a:ext>
            </a:extLst>
          </p:cNvPr>
          <p:cNvSpPr/>
          <p:nvPr/>
        </p:nvSpPr>
        <p:spPr>
          <a:xfrm rot="360000">
            <a:off x="2846345" y="428141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418DD9D5-3B93-4103-B980-1226BE5B4194}"/>
              </a:ext>
            </a:extLst>
          </p:cNvPr>
          <p:cNvSpPr/>
          <p:nvPr/>
        </p:nvSpPr>
        <p:spPr>
          <a:xfrm rot="360000">
            <a:off x="3126335" y="280203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A878757D-D06F-4E31-944A-5AA3F7CD0DA6}"/>
              </a:ext>
            </a:extLst>
          </p:cNvPr>
          <p:cNvSpPr/>
          <p:nvPr/>
        </p:nvSpPr>
        <p:spPr>
          <a:xfrm rot="360000">
            <a:off x="3406325" y="1322650"/>
            <a:ext cx="6042014" cy="12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B318EE9-F635-43F0-BB58-8A7C08D13C2C}"/>
              </a:ext>
            </a:extLst>
          </p:cNvPr>
          <p:cNvSpPr/>
          <p:nvPr/>
        </p:nvSpPr>
        <p:spPr>
          <a:xfrm>
            <a:off x="0" y="1909011"/>
            <a:ext cx="2903621" cy="2695073"/>
          </a:xfrm>
          <a:prstGeom prst="rect">
            <a:avLst/>
          </a:prstGeom>
          <a:solidFill>
            <a:srgbClr val="8E44AB"/>
          </a:solidFill>
          <a:ln>
            <a:noFill/>
          </a:ln>
          <a:effectLst>
            <a:outerShdw blurRad="596900" dist="38100" dir="5400000" sx="107000" sy="10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Trapezoid 296">
            <a:extLst>
              <a:ext uri="{FF2B5EF4-FFF2-40B4-BE49-F238E27FC236}">
                <a16:creationId xmlns:a16="http://schemas.microsoft.com/office/drawing/2014/main" id="{8E35A916-C1DF-4673-A1F6-005023D48703}"/>
              </a:ext>
            </a:extLst>
          </p:cNvPr>
          <p:cNvSpPr/>
          <p:nvPr/>
        </p:nvSpPr>
        <p:spPr>
          <a:xfrm rot="5400000">
            <a:off x="2261936" y="2550695"/>
            <a:ext cx="2695073" cy="1411706"/>
          </a:xfrm>
          <a:prstGeom prst="trapezoid">
            <a:avLst>
              <a:gd name="adj" fmla="val 45455"/>
            </a:avLst>
          </a:prstGeom>
          <a:solidFill>
            <a:srgbClr val="612F75"/>
          </a:solidFill>
          <a:ln>
            <a:noFill/>
          </a:ln>
          <a:effectLst>
            <a:outerShdw blurRad="596900" dist="38100" dir="5400000" sx="107000" sy="10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B13E165-3FFB-4F7E-BC3E-A268433CCAC9}"/>
              </a:ext>
            </a:extLst>
          </p:cNvPr>
          <p:cNvSpPr/>
          <p:nvPr/>
        </p:nvSpPr>
        <p:spPr>
          <a:xfrm>
            <a:off x="4315326" y="2550695"/>
            <a:ext cx="7876674" cy="1411705"/>
          </a:xfrm>
          <a:prstGeom prst="rect">
            <a:avLst/>
          </a:prstGeom>
          <a:solidFill>
            <a:srgbClr val="8E44AB"/>
          </a:solidFill>
          <a:ln>
            <a:noFill/>
          </a:ln>
          <a:effectLst>
            <a:outerShdw blurRad="596900" dist="38100" dir="5400000" sx="107000" sy="10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9" name="Parallelogram 298">
            <a:extLst>
              <a:ext uri="{FF2B5EF4-FFF2-40B4-BE49-F238E27FC236}">
                <a16:creationId xmlns:a16="http://schemas.microsoft.com/office/drawing/2014/main" id="{D68EABBC-E6D6-4A25-BEDF-9870FF394818}"/>
              </a:ext>
            </a:extLst>
          </p:cNvPr>
          <p:cNvSpPr/>
          <p:nvPr/>
        </p:nvSpPr>
        <p:spPr>
          <a:xfrm>
            <a:off x="5133473" y="2261936"/>
            <a:ext cx="2085472" cy="2129224"/>
          </a:xfrm>
          <a:prstGeom prst="parallelogram">
            <a:avLst/>
          </a:prstGeom>
          <a:gradFill>
            <a:gsLst>
              <a:gs pos="0">
                <a:srgbClr val="5CAADA"/>
              </a:gs>
              <a:gs pos="100000">
                <a:srgbClr val="277B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Parallelogram 299">
            <a:extLst>
              <a:ext uri="{FF2B5EF4-FFF2-40B4-BE49-F238E27FC236}">
                <a16:creationId xmlns:a16="http://schemas.microsoft.com/office/drawing/2014/main" id="{D41C7B29-CB47-45E2-9CDC-21FC0BB77DDD}"/>
              </a:ext>
            </a:extLst>
          </p:cNvPr>
          <p:cNvSpPr/>
          <p:nvPr/>
        </p:nvSpPr>
        <p:spPr>
          <a:xfrm>
            <a:off x="7255040" y="2261936"/>
            <a:ext cx="2085472" cy="2129224"/>
          </a:xfrm>
          <a:prstGeom prst="parallelogram">
            <a:avLst/>
          </a:prstGeom>
          <a:gradFill>
            <a:gsLst>
              <a:gs pos="0">
                <a:srgbClr val="E57D24"/>
              </a:gs>
              <a:gs pos="100000">
                <a:srgbClr val="D253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Parallelogram 300">
            <a:extLst>
              <a:ext uri="{FF2B5EF4-FFF2-40B4-BE49-F238E27FC236}">
                <a16:creationId xmlns:a16="http://schemas.microsoft.com/office/drawing/2014/main" id="{5BE421CA-F7B8-4AD6-8029-00D1A028D6C8}"/>
              </a:ext>
            </a:extLst>
          </p:cNvPr>
          <p:cNvSpPr/>
          <p:nvPr/>
        </p:nvSpPr>
        <p:spPr>
          <a:xfrm>
            <a:off x="9376606" y="2261936"/>
            <a:ext cx="2085472" cy="2129224"/>
          </a:xfrm>
          <a:prstGeom prst="parallelogram">
            <a:avLst/>
          </a:prstGeom>
          <a:gradFill>
            <a:gsLst>
              <a:gs pos="0">
                <a:srgbClr val="2ACB72"/>
              </a:gs>
              <a:gs pos="100000">
                <a:srgbClr val="22AD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2" name="Isosceles Triangle 301">
            <a:extLst>
              <a:ext uri="{FF2B5EF4-FFF2-40B4-BE49-F238E27FC236}">
                <a16:creationId xmlns:a16="http://schemas.microsoft.com/office/drawing/2014/main" id="{CA98397C-7F96-4B6D-AE26-698C507D9DAD}"/>
              </a:ext>
            </a:extLst>
          </p:cNvPr>
          <p:cNvSpPr/>
          <p:nvPr/>
        </p:nvSpPr>
        <p:spPr>
          <a:xfrm flipV="1">
            <a:off x="5067300" y="3962400"/>
            <a:ext cx="171450" cy="428760"/>
          </a:xfrm>
          <a:prstGeom prst="triangle">
            <a:avLst>
              <a:gd name="adj" fmla="val 38889"/>
            </a:avLst>
          </a:prstGeom>
          <a:solidFill>
            <a:srgbClr val="1C4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3" name="Isosceles Triangle 302">
            <a:extLst>
              <a:ext uri="{FF2B5EF4-FFF2-40B4-BE49-F238E27FC236}">
                <a16:creationId xmlns:a16="http://schemas.microsoft.com/office/drawing/2014/main" id="{2146ACC5-918F-405E-BFEF-D486385D36D2}"/>
              </a:ext>
            </a:extLst>
          </p:cNvPr>
          <p:cNvSpPr/>
          <p:nvPr/>
        </p:nvSpPr>
        <p:spPr>
          <a:xfrm>
            <a:off x="7150100" y="2261936"/>
            <a:ext cx="68844" cy="288759"/>
          </a:xfrm>
          <a:prstGeom prst="triangle">
            <a:avLst>
              <a:gd name="adj" fmla="val 100000"/>
            </a:avLst>
          </a:prstGeom>
          <a:solidFill>
            <a:srgbClr val="1C4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EE22E24-2CD4-4FF2-B62A-2598D40B42DE}"/>
              </a:ext>
            </a:extLst>
          </p:cNvPr>
          <p:cNvSpPr txBox="1"/>
          <p:nvPr/>
        </p:nvSpPr>
        <p:spPr>
          <a:xfrm>
            <a:off x="5419223" y="388413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Eurostile BQ" pitchFamily="50" charset="0"/>
              </a:rPr>
              <a:t>20%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9EF200E-A1AD-4F84-A709-558F7F1E995A}"/>
              </a:ext>
            </a:extLst>
          </p:cNvPr>
          <p:cNvSpPr txBox="1"/>
          <p:nvPr/>
        </p:nvSpPr>
        <p:spPr>
          <a:xfrm>
            <a:off x="7561845" y="388413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Eurostile BQ" pitchFamily="50" charset="0"/>
              </a:rPr>
              <a:t>30%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5A513A2-83A9-4012-BDAB-FD1A794FFF79}"/>
              </a:ext>
            </a:extLst>
          </p:cNvPr>
          <p:cNvSpPr txBox="1"/>
          <p:nvPr/>
        </p:nvSpPr>
        <p:spPr>
          <a:xfrm>
            <a:off x="9723517" y="388213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Eurostile BQ" pitchFamily="50" charset="0"/>
              </a:rPr>
              <a:t>40%</a:t>
            </a:r>
          </a:p>
        </p:txBody>
      </p:sp>
      <p:pic>
        <p:nvPicPr>
          <p:cNvPr id="314" name="Graphic 313" descr="Laptop">
            <a:extLst>
              <a:ext uri="{FF2B5EF4-FFF2-40B4-BE49-F238E27FC236}">
                <a16:creationId xmlns:a16="http://schemas.microsoft.com/office/drawing/2014/main" id="{499C8D0E-61D6-467F-B1FC-186B51623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209" y="2932547"/>
            <a:ext cx="648000" cy="648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6" name="Graphic 315" descr="Smart Phone">
            <a:extLst>
              <a:ext uri="{FF2B5EF4-FFF2-40B4-BE49-F238E27FC236}">
                <a16:creationId xmlns:a16="http://schemas.microsoft.com/office/drawing/2014/main" id="{E2AAF792-D8CC-49AE-8FB9-4FFC122BB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3776" y="3002548"/>
            <a:ext cx="648000" cy="648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8" name="Graphic 317" descr="Tablet">
            <a:extLst>
              <a:ext uri="{FF2B5EF4-FFF2-40B4-BE49-F238E27FC236}">
                <a16:creationId xmlns:a16="http://schemas.microsoft.com/office/drawing/2014/main" id="{15134146-56B1-44B4-8C06-D6D85AD70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5342" y="2932547"/>
            <a:ext cx="648000" cy="648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F4B0F0EA-B5AD-435A-9836-FACBDEF93564}"/>
              </a:ext>
            </a:extLst>
          </p:cNvPr>
          <p:cNvSpPr txBox="1"/>
          <p:nvPr/>
        </p:nvSpPr>
        <p:spPr>
          <a:xfrm>
            <a:off x="300790" y="233662"/>
            <a:ext cx="56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300" dirty="0">
                <a:solidFill>
                  <a:srgbClr val="2675A6"/>
                </a:solidFill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 BQ" pitchFamily="50" charset="0"/>
              </a:rPr>
              <a:t>Creative</a:t>
            </a:r>
            <a:r>
              <a:rPr lang="en-IN" sz="3600" spc="300" dirty="0"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 BQ" pitchFamily="50" charset="0"/>
              </a:rPr>
              <a:t> </a:t>
            </a:r>
            <a:r>
              <a:rPr lang="en-IN" sz="3600" spc="300" dirty="0">
                <a:solidFill>
                  <a:srgbClr val="5E2D71"/>
                </a:solidFill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 BQ" pitchFamily="50" charset="0"/>
              </a:rPr>
              <a:t>Venus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F6C63C2-276A-44BE-8A2C-D3A9BE676987}"/>
              </a:ext>
            </a:extLst>
          </p:cNvPr>
          <p:cNvSpPr txBox="1"/>
          <p:nvPr/>
        </p:nvSpPr>
        <p:spPr>
          <a:xfrm>
            <a:off x="948490" y="852375"/>
            <a:ext cx="56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chemeClr val="accent3">
                    <a:lumMod val="75000"/>
                  </a:schemeClr>
                </a:solidFill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 BQ" pitchFamily="50" charset="0"/>
              </a:rPr>
              <a:t>POWER OF CREATIVITY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9CFBE9E-DFAC-451B-B02A-59ED3C7E2766}"/>
              </a:ext>
            </a:extLst>
          </p:cNvPr>
          <p:cNvSpPr txBox="1"/>
          <p:nvPr/>
        </p:nvSpPr>
        <p:spPr>
          <a:xfrm>
            <a:off x="68845" y="2431380"/>
            <a:ext cx="2328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 BQ" pitchFamily="50" charset="0"/>
              </a:rPr>
              <a:t>INCREASE</a:t>
            </a:r>
          </a:p>
        </p:txBody>
      </p:sp>
      <p:pic>
        <p:nvPicPr>
          <p:cNvPr id="323" name="Graphic 322" descr="Share">
            <a:extLst>
              <a:ext uri="{FF2B5EF4-FFF2-40B4-BE49-F238E27FC236}">
                <a16:creationId xmlns:a16="http://schemas.microsoft.com/office/drawing/2014/main" id="{3124F3BF-78C7-42A5-A468-03F20B614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03" y="3063190"/>
            <a:ext cx="914400" cy="9144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4" name="Oval 323">
            <a:extLst>
              <a:ext uri="{FF2B5EF4-FFF2-40B4-BE49-F238E27FC236}">
                <a16:creationId xmlns:a16="http://schemas.microsoft.com/office/drawing/2014/main" id="{B0162CDF-DF80-4525-80BE-806A0F7FE37A}"/>
              </a:ext>
            </a:extLst>
          </p:cNvPr>
          <p:cNvSpPr/>
          <p:nvPr/>
        </p:nvSpPr>
        <p:spPr>
          <a:xfrm>
            <a:off x="5630722" y="5026852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D8A7C11A-E4DA-461F-A8EE-A360AC28109B}"/>
              </a:ext>
            </a:extLst>
          </p:cNvPr>
          <p:cNvSpPr/>
          <p:nvPr/>
        </p:nvSpPr>
        <p:spPr>
          <a:xfrm>
            <a:off x="7723286" y="5017205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4A30519-BFFC-4828-B6F7-C48A9B385060}"/>
              </a:ext>
            </a:extLst>
          </p:cNvPr>
          <p:cNvSpPr/>
          <p:nvPr/>
        </p:nvSpPr>
        <p:spPr>
          <a:xfrm>
            <a:off x="9836510" y="502747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7118579-6C33-40D1-8245-096C4C7CCCF8}"/>
              </a:ext>
            </a:extLst>
          </p:cNvPr>
          <p:cNvSpPr txBox="1"/>
          <p:nvPr/>
        </p:nvSpPr>
        <p:spPr>
          <a:xfrm>
            <a:off x="5695298" y="5156020"/>
            <a:ext cx="59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3789BC"/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4F82FDA-DA94-4821-9D1A-C211AA0A7E3C}"/>
              </a:ext>
            </a:extLst>
          </p:cNvPr>
          <p:cNvSpPr txBox="1"/>
          <p:nvPr/>
        </p:nvSpPr>
        <p:spPr>
          <a:xfrm>
            <a:off x="7787862" y="5156020"/>
            <a:ext cx="59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D65D08"/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86F3709-27F7-4917-BDAD-A1F4B9B6C5EE}"/>
              </a:ext>
            </a:extLst>
          </p:cNvPr>
          <p:cNvSpPr txBox="1"/>
          <p:nvPr/>
        </p:nvSpPr>
        <p:spPr>
          <a:xfrm>
            <a:off x="9899830" y="5156020"/>
            <a:ext cx="59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24B364"/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A8B717B-1788-45C7-9B23-F981278FD724}"/>
              </a:ext>
            </a:extLst>
          </p:cNvPr>
          <p:cNvSpPr txBox="1"/>
          <p:nvPr/>
        </p:nvSpPr>
        <p:spPr>
          <a:xfrm>
            <a:off x="4562976" y="6480644"/>
            <a:ext cx="762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spc="1000" dirty="0">
                <a:solidFill>
                  <a:schemeClr val="bg1"/>
                </a:solidFill>
                <a:latin typeface="Eurostile BQ" pitchFamily="50" charset="0"/>
              </a:rPr>
              <a:t>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220133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Eurostile BQ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2017-07-17T16:33:05Z</dcterms:created>
  <dcterms:modified xsi:type="dcterms:W3CDTF">2017-07-17T19:08:43Z</dcterms:modified>
</cp:coreProperties>
</file>