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38"/>
    <a:srgbClr val="62BA47"/>
    <a:srgbClr val="02ACD0"/>
    <a:srgbClr val="06A9A7"/>
    <a:srgbClr val="68579E"/>
    <a:srgbClr val="433C84"/>
    <a:srgbClr val="C34B91"/>
    <a:srgbClr val="B01F97"/>
    <a:srgbClr val="EF9C20"/>
    <a:srgbClr val="EB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2C6-27B8-483A-BAC3-1AFF60B8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C3C13-F73C-4CB1-BBB1-B24D4D10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2F17-8B90-412E-B3E6-38C3A6D5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43A7-CD43-4F43-A5CA-23C3664A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C568-D40A-47E6-AE12-E62D8563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5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E87-15D1-4B25-A2A0-3D57DCC1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142B-33D6-484F-ADFD-405E600F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BA33-30C6-46AF-8F6A-23555E4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9F81-D6BB-457F-B8FA-EAA3064C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2FFC-6FC2-42A3-AC90-99FDE142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756A4-5FC6-4C11-9372-C8B719A4A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5895-3434-48DE-B480-9FD424CC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D336-ADF2-47FB-A389-D3DBFBF3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0CE-AE1D-4778-97EE-FD165E4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E86C-91F6-4D53-BC4D-0E10327C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73E-EDA5-4836-B771-8CDFB732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5FA-F5BD-4134-92F5-E00D6AE8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062F-2516-4E5C-94AD-B23A773C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1055-3F31-4148-B6F0-E9A4254C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EC4C-69F4-4DD1-A8EF-905F8CB6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834-5B4E-47D0-93B1-BA6EB85C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13EE-70CC-4828-ACC6-D1CCF604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D7A6-5F77-46F5-B7B5-2B80693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7D4A-EBF5-4F84-9969-153AFD33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DACC-2093-4E1D-B70E-125E1CC0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AF73-0065-47CD-8FA9-343FD77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590F-DD6F-4B29-BA44-518DF9D64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21A6-A6B7-4E0D-A6F6-D60605265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C811-5F07-4E4B-942E-619CA5AD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A6BCE-51C6-42B5-ACB3-ECD0061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3E74-BDE4-4FDD-B2A0-220E11DD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FB55-6656-473B-ACAA-235D08F3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3D2E-B196-4A0D-8386-E59A82A9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F86D0-0B03-4995-AEDB-69883FC5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59118-5A73-4E70-955C-16E0EFBF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5D7B2-2A94-454C-973D-3638D29AB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06E66-F656-4632-891E-8C7F953A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91D6C-053F-4790-BC72-7C018B21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1A6D0-99AC-435C-9F21-92F00A9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98D7-0201-4A81-BABA-0D276A0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4B1B2-1F3D-492A-BB84-9B4ABB81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2F1EB-036E-41C0-91EC-45AD751A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A713B-2589-45FB-A1FE-439BDC18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FE528-E611-4988-94A9-2D87902C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01A6A-D69F-4CD9-8028-EC1F91ED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A83C-D3AA-4952-A622-13811F0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C768-7EA7-4CE4-B36D-3FAC829A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CBA5-81E8-4981-B386-59B630C4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45567-2C47-4DDE-9FD5-8DB16835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F3B5-166E-4998-B524-F2F18508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4B51-B308-4847-ABE9-41A4A9D7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CE36E-91AF-4100-A80A-C53182E4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B5CA-198C-4196-A69A-FE7AA6E5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42E1F-ED83-494E-896D-A4E20297F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6AAA-F82F-48A0-98F4-22D93C27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BC01-5CE9-47D1-9691-B90BD54F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74A0-7016-45C8-A152-B97911C4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37AA-1087-4D85-9A0B-AF3978A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6A7A-857E-429E-86EF-8642850D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9383-7A4E-4794-B9A5-AE13C6F7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75FE-54D4-4834-A0C3-8BB8F98C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D220-E32B-449E-8CAA-3ADD1A487AC9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C877-F2F7-43D6-BC1C-CFB671E76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0348-B3D1-4E34-9FA4-8D67DC6DB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662E-AAEA-4C9D-980E-09AF38AC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5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D691A62-E25D-457A-B864-2B7C12D415D2}"/>
              </a:ext>
            </a:extLst>
          </p:cNvPr>
          <p:cNvGrpSpPr/>
          <p:nvPr/>
        </p:nvGrpSpPr>
        <p:grpSpPr>
          <a:xfrm>
            <a:off x="5921171" y="779383"/>
            <a:ext cx="1860855" cy="2139783"/>
            <a:chOff x="5921171" y="779383"/>
            <a:chExt cx="1860855" cy="21397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11016F8-3905-4B5F-AC31-53F16583D9DF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444BA6-F52B-4609-A806-C734D9E0E2D6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B41E"/>
                </a:gs>
                <a:gs pos="100000">
                  <a:srgbClr val="FDD946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3D9E8B-74C1-4066-A965-2DB60DAA2FDE}"/>
              </a:ext>
            </a:extLst>
          </p:cNvPr>
          <p:cNvGrpSpPr/>
          <p:nvPr/>
        </p:nvGrpSpPr>
        <p:grpSpPr>
          <a:xfrm flipH="1">
            <a:off x="4060316" y="779382"/>
            <a:ext cx="1860855" cy="2139783"/>
            <a:chOff x="5921171" y="779383"/>
            <a:chExt cx="1860855" cy="21397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A929F3-AEA0-481B-8F9C-0A734BF6644D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5EF4AE-5786-4166-8EA9-89C642C177C1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5525"/>
                </a:gs>
                <a:gs pos="100000">
                  <a:srgbClr val="EF9C20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F1859E-0E64-4E85-8382-53B217CFFB9C}"/>
              </a:ext>
            </a:extLst>
          </p:cNvPr>
          <p:cNvGrpSpPr/>
          <p:nvPr/>
        </p:nvGrpSpPr>
        <p:grpSpPr>
          <a:xfrm flipV="1">
            <a:off x="5921171" y="3971511"/>
            <a:ext cx="1860855" cy="2139783"/>
            <a:chOff x="5921171" y="779383"/>
            <a:chExt cx="1860855" cy="213978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FEB809-516D-47C6-8DF2-0546F72D23A3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156745-DF82-4FAD-88DE-AF5D401FF123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1F97"/>
                </a:gs>
                <a:gs pos="100000">
                  <a:srgbClr val="C34B91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482BBF-9A5C-41A5-9685-78DDE9D9FF9E}"/>
              </a:ext>
            </a:extLst>
          </p:cNvPr>
          <p:cNvGrpSpPr/>
          <p:nvPr/>
        </p:nvGrpSpPr>
        <p:grpSpPr>
          <a:xfrm flipH="1" flipV="1">
            <a:off x="4060316" y="3971510"/>
            <a:ext cx="1860855" cy="2139783"/>
            <a:chOff x="5921171" y="779383"/>
            <a:chExt cx="1860855" cy="21397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59A3FB0-FF92-4434-ABB3-E829AE49B9AF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46D4FB-CEE4-481E-9020-B41EEC2C7001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3C84"/>
                </a:gs>
                <a:gs pos="100000">
                  <a:srgbClr val="68579E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1533A-459A-42CD-8BC5-8973AD5FEBD6}"/>
              </a:ext>
            </a:extLst>
          </p:cNvPr>
          <p:cNvGrpSpPr/>
          <p:nvPr/>
        </p:nvGrpSpPr>
        <p:grpSpPr>
          <a:xfrm rot="3600000" flipH="1" flipV="1">
            <a:off x="3151285" y="2375446"/>
            <a:ext cx="1860855" cy="2139783"/>
            <a:chOff x="5921171" y="779383"/>
            <a:chExt cx="1860855" cy="213978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235DE6B-B804-472F-8221-18CC781979D3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2F95C6-D290-46B0-A140-3D90997A456E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6A9A7"/>
                </a:gs>
                <a:gs pos="100000">
                  <a:srgbClr val="02ACD0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D6848C-B63C-4CB7-AA95-CE86FD667456}"/>
              </a:ext>
            </a:extLst>
          </p:cNvPr>
          <p:cNvGrpSpPr/>
          <p:nvPr/>
        </p:nvGrpSpPr>
        <p:grpSpPr>
          <a:xfrm rot="18000000" flipV="1">
            <a:off x="6843851" y="2381548"/>
            <a:ext cx="1860855" cy="2139783"/>
            <a:chOff x="5921171" y="779383"/>
            <a:chExt cx="1860855" cy="21397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E0CA86-4EBA-494E-B06B-4B3FEBCC290E}"/>
                </a:ext>
              </a:extLst>
            </p:cNvPr>
            <p:cNvSpPr/>
            <p:nvPr/>
          </p:nvSpPr>
          <p:spPr>
            <a:xfrm rot="5400000" flipV="1">
              <a:off x="5781708" y="918847"/>
              <a:ext cx="2139781" cy="1860854"/>
            </a:xfrm>
            <a:custGeom>
              <a:avLst/>
              <a:gdLst>
                <a:gd name="connsiteX0" fmla="*/ 3649768 w 3649768"/>
                <a:gd name="connsiteY0" fmla="*/ 1581075 h 3174009"/>
                <a:gd name="connsiteX1" fmla="*/ 3641422 w 3649768"/>
                <a:gd name="connsiteY1" fmla="*/ 1581092 h 3174009"/>
                <a:gd name="connsiteX2" fmla="*/ 2732756 w 3649768"/>
                <a:gd name="connsiteY2" fmla="*/ 7236 h 3174009"/>
                <a:gd name="connsiteX3" fmla="*/ 2736934 w 3649768"/>
                <a:gd name="connsiteY3" fmla="*/ 0 h 3174009"/>
                <a:gd name="connsiteX4" fmla="*/ 914400 w 3649768"/>
                <a:gd name="connsiteY4" fmla="*/ 3618 h 3174009"/>
                <a:gd name="connsiteX5" fmla="*/ 914400 w 3649768"/>
                <a:gd name="connsiteY5" fmla="*/ 3619 h 3174009"/>
                <a:gd name="connsiteX6" fmla="*/ 0 w 3649768"/>
                <a:gd name="connsiteY6" fmla="*/ 1580171 h 3174009"/>
                <a:gd name="connsiteX7" fmla="*/ 85296 w 3649768"/>
                <a:gd name="connsiteY7" fmla="*/ 1580171 h 3174009"/>
                <a:gd name="connsiteX8" fmla="*/ 85004 w 3649768"/>
                <a:gd name="connsiteY8" fmla="*/ 1580340 h 3174009"/>
                <a:gd name="connsiteX9" fmla="*/ 0 w 3649768"/>
                <a:gd name="connsiteY9" fmla="*/ 1580171 h 3174009"/>
                <a:gd name="connsiteX10" fmla="*/ 912834 w 3649768"/>
                <a:gd name="connsiteY10" fmla="*/ 3161246 h 3174009"/>
                <a:gd name="connsiteX11" fmla="*/ 912834 w 3649768"/>
                <a:gd name="connsiteY11" fmla="*/ 3161247 h 3174009"/>
                <a:gd name="connsiteX12" fmla="*/ 912835 w 3649768"/>
                <a:gd name="connsiteY12" fmla="*/ 3161247 h 3174009"/>
                <a:gd name="connsiteX13" fmla="*/ 914400 w 3649768"/>
                <a:gd name="connsiteY13" fmla="*/ 3163958 h 3174009"/>
                <a:gd name="connsiteX14" fmla="*/ 915958 w 3649768"/>
                <a:gd name="connsiteY14" fmla="*/ 3161247 h 3174009"/>
                <a:gd name="connsiteX15" fmla="*/ 920330 w 3649768"/>
                <a:gd name="connsiteY15" fmla="*/ 3161247 h 3174009"/>
                <a:gd name="connsiteX16" fmla="*/ 927698 w 3649768"/>
                <a:gd name="connsiteY16" fmla="*/ 3174009 h 3174009"/>
                <a:gd name="connsiteX17" fmla="*/ 949802 w 3649768"/>
                <a:gd name="connsiteY17" fmla="*/ 3161247 h 3174009"/>
                <a:gd name="connsiteX18" fmla="*/ 2733290 w 3649768"/>
                <a:gd name="connsiteY18" fmla="*/ 3161247 h 3174009"/>
                <a:gd name="connsiteX19" fmla="*/ 2735368 w 3649768"/>
                <a:gd name="connsiteY19" fmla="*/ 3164862 h 3174009"/>
                <a:gd name="connsiteX20" fmla="*/ 2737455 w 3649768"/>
                <a:gd name="connsiteY20" fmla="*/ 3161247 h 3174009"/>
                <a:gd name="connsiteX21" fmla="*/ 2741634 w 3649768"/>
                <a:gd name="connsiteY21" fmla="*/ 3161247 h 3174009"/>
                <a:gd name="connsiteX22" fmla="*/ 2739540 w 3649768"/>
                <a:gd name="connsiteY22" fmla="*/ 3157636 h 31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9768" h="3174009">
                  <a:moveTo>
                    <a:pt x="3649768" y="1581075"/>
                  </a:moveTo>
                  <a:lnTo>
                    <a:pt x="3641422" y="1581092"/>
                  </a:lnTo>
                  <a:lnTo>
                    <a:pt x="2732756" y="7236"/>
                  </a:lnTo>
                  <a:lnTo>
                    <a:pt x="2736934" y="0"/>
                  </a:lnTo>
                  <a:lnTo>
                    <a:pt x="914400" y="3618"/>
                  </a:lnTo>
                  <a:lnTo>
                    <a:pt x="914400" y="3619"/>
                  </a:lnTo>
                  <a:lnTo>
                    <a:pt x="0" y="1580171"/>
                  </a:lnTo>
                  <a:lnTo>
                    <a:pt x="85296" y="1580171"/>
                  </a:lnTo>
                  <a:lnTo>
                    <a:pt x="85004" y="1580340"/>
                  </a:lnTo>
                  <a:lnTo>
                    <a:pt x="0" y="1580171"/>
                  </a:lnTo>
                  <a:lnTo>
                    <a:pt x="912834" y="3161246"/>
                  </a:lnTo>
                  <a:lnTo>
                    <a:pt x="912834" y="3161247"/>
                  </a:lnTo>
                  <a:lnTo>
                    <a:pt x="912835" y="3161247"/>
                  </a:lnTo>
                  <a:lnTo>
                    <a:pt x="914400" y="3163958"/>
                  </a:lnTo>
                  <a:lnTo>
                    <a:pt x="915958" y="3161247"/>
                  </a:lnTo>
                  <a:lnTo>
                    <a:pt x="920330" y="3161247"/>
                  </a:lnTo>
                  <a:lnTo>
                    <a:pt x="927698" y="3174009"/>
                  </a:lnTo>
                  <a:lnTo>
                    <a:pt x="949802" y="3161247"/>
                  </a:lnTo>
                  <a:lnTo>
                    <a:pt x="2733290" y="3161247"/>
                  </a:lnTo>
                  <a:lnTo>
                    <a:pt x="2735368" y="3164862"/>
                  </a:lnTo>
                  <a:lnTo>
                    <a:pt x="2737455" y="3161247"/>
                  </a:lnTo>
                  <a:lnTo>
                    <a:pt x="2741634" y="3161247"/>
                  </a:lnTo>
                  <a:lnTo>
                    <a:pt x="2739540" y="3157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4000">
                  <a:schemeClr val="bg1"/>
                </a:gs>
                <a:gs pos="78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223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2B8B18-26E6-42D7-95B7-E5871F207B85}"/>
                </a:ext>
              </a:extLst>
            </p:cNvPr>
            <p:cNvSpPr/>
            <p:nvPr/>
          </p:nvSpPr>
          <p:spPr>
            <a:xfrm rot="5400000" flipV="1">
              <a:off x="6088217" y="1828462"/>
              <a:ext cx="923658" cy="1257749"/>
            </a:xfrm>
            <a:custGeom>
              <a:avLst/>
              <a:gdLst>
                <a:gd name="connsiteX0" fmla="*/ 0 w 923658"/>
                <a:gd name="connsiteY0" fmla="*/ 6825 h 1257749"/>
                <a:gd name="connsiteX1" fmla="*/ 632875 w 923658"/>
                <a:gd name="connsiteY1" fmla="*/ 1197122 h 1257749"/>
                <a:gd name="connsiteX2" fmla="*/ 732672 w 923658"/>
                <a:gd name="connsiteY2" fmla="*/ 1257749 h 1257749"/>
                <a:gd name="connsiteX3" fmla="*/ 923658 w 923658"/>
                <a:gd name="connsiteY3" fmla="*/ 926951 h 1257749"/>
                <a:gd name="connsiteX4" fmla="*/ 918765 w 923658"/>
                <a:gd name="connsiteY4" fmla="*/ 926961 h 1257749"/>
                <a:gd name="connsiteX5" fmla="*/ 386034 w 923658"/>
                <a:gd name="connsiteY5" fmla="*/ 4243 h 1257749"/>
                <a:gd name="connsiteX6" fmla="*/ 388483 w 923658"/>
                <a:gd name="connsiteY6" fmla="*/ 0 h 1257749"/>
                <a:gd name="connsiteX7" fmla="*/ 305 w 923658"/>
                <a:gd name="connsiteY7" fmla="*/ 771 h 125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58" h="1257749">
                  <a:moveTo>
                    <a:pt x="0" y="6825"/>
                  </a:moveTo>
                  <a:cubicBezTo>
                    <a:pt x="0" y="502310"/>
                    <a:pt x="251043" y="939161"/>
                    <a:pt x="632875" y="1197122"/>
                  </a:cubicBezTo>
                  <a:lnTo>
                    <a:pt x="732672" y="1257749"/>
                  </a:lnTo>
                  <a:lnTo>
                    <a:pt x="923658" y="926951"/>
                  </a:lnTo>
                  <a:lnTo>
                    <a:pt x="918765" y="926961"/>
                  </a:lnTo>
                  <a:lnTo>
                    <a:pt x="386034" y="4243"/>
                  </a:lnTo>
                  <a:lnTo>
                    <a:pt x="388483" y="0"/>
                  </a:lnTo>
                  <a:lnTo>
                    <a:pt x="305" y="7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2BA47"/>
                </a:gs>
                <a:gs pos="100000">
                  <a:srgbClr val="ACCF38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296902-E72E-463E-BBCE-C3E0EC108990}"/>
              </a:ext>
            </a:extLst>
          </p:cNvPr>
          <p:cNvSpPr/>
          <p:nvPr/>
        </p:nvSpPr>
        <p:spPr>
          <a:xfrm rot="5400000" flipV="1">
            <a:off x="4995363" y="2634277"/>
            <a:ext cx="1865266" cy="1622123"/>
          </a:xfrm>
          <a:custGeom>
            <a:avLst/>
            <a:gdLst>
              <a:gd name="connsiteX0" fmla="*/ 3649768 w 3649768"/>
              <a:gd name="connsiteY0" fmla="*/ 1581075 h 3174009"/>
              <a:gd name="connsiteX1" fmla="*/ 3641422 w 3649768"/>
              <a:gd name="connsiteY1" fmla="*/ 1581092 h 3174009"/>
              <a:gd name="connsiteX2" fmla="*/ 2732756 w 3649768"/>
              <a:gd name="connsiteY2" fmla="*/ 7236 h 3174009"/>
              <a:gd name="connsiteX3" fmla="*/ 2736934 w 3649768"/>
              <a:gd name="connsiteY3" fmla="*/ 0 h 3174009"/>
              <a:gd name="connsiteX4" fmla="*/ 914400 w 3649768"/>
              <a:gd name="connsiteY4" fmla="*/ 3618 h 3174009"/>
              <a:gd name="connsiteX5" fmla="*/ 914400 w 3649768"/>
              <a:gd name="connsiteY5" fmla="*/ 3619 h 3174009"/>
              <a:gd name="connsiteX6" fmla="*/ 0 w 3649768"/>
              <a:gd name="connsiteY6" fmla="*/ 1580171 h 3174009"/>
              <a:gd name="connsiteX7" fmla="*/ 85296 w 3649768"/>
              <a:gd name="connsiteY7" fmla="*/ 1580171 h 3174009"/>
              <a:gd name="connsiteX8" fmla="*/ 85004 w 3649768"/>
              <a:gd name="connsiteY8" fmla="*/ 1580340 h 3174009"/>
              <a:gd name="connsiteX9" fmla="*/ 0 w 3649768"/>
              <a:gd name="connsiteY9" fmla="*/ 1580171 h 3174009"/>
              <a:gd name="connsiteX10" fmla="*/ 912834 w 3649768"/>
              <a:gd name="connsiteY10" fmla="*/ 3161246 h 3174009"/>
              <a:gd name="connsiteX11" fmla="*/ 912834 w 3649768"/>
              <a:gd name="connsiteY11" fmla="*/ 3161247 h 3174009"/>
              <a:gd name="connsiteX12" fmla="*/ 912835 w 3649768"/>
              <a:gd name="connsiteY12" fmla="*/ 3161247 h 3174009"/>
              <a:gd name="connsiteX13" fmla="*/ 914400 w 3649768"/>
              <a:gd name="connsiteY13" fmla="*/ 3163958 h 3174009"/>
              <a:gd name="connsiteX14" fmla="*/ 915958 w 3649768"/>
              <a:gd name="connsiteY14" fmla="*/ 3161247 h 3174009"/>
              <a:gd name="connsiteX15" fmla="*/ 920330 w 3649768"/>
              <a:gd name="connsiteY15" fmla="*/ 3161247 h 3174009"/>
              <a:gd name="connsiteX16" fmla="*/ 927698 w 3649768"/>
              <a:gd name="connsiteY16" fmla="*/ 3174009 h 3174009"/>
              <a:gd name="connsiteX17" fmla="*/ 949802 w 3649768"/>
              <a:gd name="connsiteY17" fmla="*/ 3161247 h 3174009"/>
              <a:gd name="connsiteX18" fmla="*/ 2733290 w 3649768"/>
              <a:gd name="connsiteY18" fmla="*/ 3161247 h 3174009"/>
              <a:gd name="connsiteX19" fmla="*/ 2735368 w 3649768"/>
              <a:gd name="connsiteY19" fmla="*/ 3164862 h 3174009"/>
              <a:gd name="connsiteX20" fmla="*/ 2737455 w 3649768"/>
              <a:gd name="connsiteY20" fmla="*/ 3161247 h 3174009"/>
              <a:gd name="connsiteX21" fmla="*/ 2741634 w 3649768"/>
              <a:gd name="connsiteY21" fmla="*/ 3161247 h 3174009"/>
              <a:gd name="connsiteX22" fmla="*/ 2739540 w 3649768"/>
              <a:gd name="connsiteY22" fmla="*/ 3157636 h 317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49768" h="3174009">
                <a:moveTo>
                  <a:pt x="3649768" y="1581075"/>
                </a:moveTo>
                <a:lnTo>
                  <a:pt x="3641422" y="1581092"/>
                </a:lnTo>
                <a:lnTo>
                  <a:pt x="2732756" y="7236"/>
                </a:lnTo>
                <a:lnTo>
                  <a:pt x="2736934" y="0"/>
                </a:lnTo>
                <a:lnTo>
                  <a:pt x="914400" y="3618"/>
                </a:lnTo>
                <a:lnTo>
                  <a:pt x="914400" y="3619"/>
                </a:lnTo>
                <a:lnTo>
                  <a:pt x="0" y="1580171"/>
                </a:lnTo>
                <a:lnTo>
                  <a:pt x="85296" y="1580171"/>
                </a:lnTo>
                <a:lnTo>
                  <a:pt x="85004" y="1580340"/>
                </a:lnTo>
                <a:lnTo>
                  <a:pt x="0" y="1580171"/>
                </a:lnTo>
                <a:lnTo>
                  <a:pt x="912834" y="3161246"/>
                </a:lnTo>
                <a:lnTo>
                  <a:pt x="912834" y="3161247"/>
                </a:lnTo>
                <a:lnTo>
                  <a:pt x="912835" y="3161247"/>
                </a:lnTo>
                <a:lnTo>
                  <a:pt x="914400" y="3163958"/>
                </a:lnTo>
                <a:lnTo>
                  <a:pt x="915958" y="3161247"/>
                </a:lnTo>
                <a:lnTo>
                  <a:pt x="920330" y="3161247"/>
                </a:lnTo>
                <a:lnTo>
                  <a:pt x="927698" y="3174009"/>
                </a:lnTo>
                <a:lnTo>
                  <a:pt x="949802" y="3161247"/>
                </a:lnTo>
                <a:lnTo>
                  <a:pt x="2733290" y="3161247"/>
                </a:lnTo>
                <a:lnTo>
                  <a:pt x="2735368" y="3164862"/>
                </a:lnTo>
                <a:lnTo>
                  <a:pt x="2737455" y="3161247"/>
                </a:lnTo>
                <a:lnTo>
                  <a:pt x="2741634" y="3161247"/>
                </a:lnTo>
                <a:lnTo>
                  <a:pt x="2739540" y="31576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223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Graphic 62" descr="Download">
            <a:extLst>
              <a:ext uri="{FF2B5EF4-FFF2-40B4-BE49-F238E27FC236}">
                <a16:creationId xmlns:a16="http://schemas.microsoft.com/office/drawing/2014/main" id="{BD02DE03-8CA7-49D4-AB3D-77A2F9A5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6331" y="3193338"/>
            <a:ext cx="504000" cy="504000"/>
          </a:xfrm>
          <a:prstGeom prst="rect">
            <a:avLst/>
          </a:prstGeom>
        </p:spPr>
      </p:pic>
      <p:pic>
        <p:nvPicPr>
          <p:cNvPr id="65" name="Graphic 64" descr="Network">
            <a:extLst>
              <a:ext uri="{FF2B5EF4-FFF2-40B4-BE49-F238E27FC236}">
                <a16:creationId xmlns:a16="http://schemas.microsoft.com/office/drawing/2014/main" id="{E76C5B5F-96C0-47D9-AD8F-03E30422E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1" y="999107"/>
            <a:ext cx="504000" cy="504000"/>
          </a:xfrm>
          <a:prstGeom prst="rect">
            <a:avLst/>
          </a:prstGeom>
        </p:spPr>
      </p:pic>
      <p:pic>
        <p:nvPicPr>
          <p:cNvPr id="67" name="Graphic 66" descr="Download from cloud">
            <a:extLst>
              <a:ext uri="{FF2B5EF4-FFF2-40B4-BE49-F238E27FC236}">
                <a16:creationId xmlns:a16="http://schemas.microsoft.com/office/drawing/2014/main" id="{F1A7AA77-5809-4B6B-B8A1-91D898858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395" y="1040841"/>
            <a:ext cx="504000" cy="504000"/>
          </a:xfrm>
          <a:prstGeom prst="rect">
            <a:avLst/>
          </a:prstGeom>
        </p:spPr>
      </p:pic>
      <p:pic>
        <p:nvPicPr>
          <p:cNvPr id="69" name="Graphic 68" descr="Link">
            <a:extLst>
              <a:ext uri="{FF2B5EF4-FFF2-40B4-BE49-F238E27FC236}">
                <a16:creationId xmlns:a16="http://schemas.microsoft.com/office/drawing/2014/main" id="{8158D821-C99A-4A68-9E0E-6DB1B1227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4866" y="3271042"/>
            <a:ext cx="504000" cy="504000"/>
          </a:xfrm>
          <a:prstGeom prst="rect">
            <a:avLst/>
          </a:prstGeom>
        </p:spPr>
      </p:pic>
      <p:pic>
        <p:nvPicPr>
          <p:cNvPr id="71" name="Graphic 70" descr="Share">
            <a:extLst>
              <a:ext uri="{FF2B5EF4-FFF2-40B4-BE49-F238E27FC236}">
                <a16:creationId xmlns:a16="http://schemas.microsoft.com/office/drawing/2014/main" id="{F1409C76-F643-4283-BF9D-ADEC77E2E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5220" y="5292499"/>
            <a:ext cx="504000" cy="504000"/>
          </a:xfrm>
          <a:prstGeom prst="rect">
            <a:avLst/>
          </a:prstGeom>
        </p:spPr>
      </p:pic>
      <p:pic>
        <p:nvPicPr>
          <p:cNvPr id="73" name="Graphic 72" descr="Clipboard">
            <a:extLst>
              <a:ext uri="{FF2B5EF4-FFF2-40B4-BE49-F238E27FC236}">
                <a16:creationId xmlns:a16="http://schemas.microsoft.com/office/drawing/2014/main" id="{8902C364-7691-4ED2-B605-1A8AA5E7C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0397" y="5236443"/>
            <a:ext cx="504000" cy="504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7F71043-B586-4607-A411-3F0FE477BF1F}"/>
              </a:ext>
            </a:extLst>
          </p:cNvPr>
          <p:cNvSpPr txBox="1"/>
          <p:nvPr/>
        </p:nvSpPr>
        <p:spPr>
          <a:xfrm>
            <a:off x="6302495" y="2281191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9A20C9-1225-461C-BD0C-7E52A3774323}"/>
              </a:ext>
            </a:extLst>
          </p:cNvPr>
          <p:cNvSpPr txBox="1"/>
          <p:nvPr/>
        </p:nvSpPr>
        <p:spPr>
          <a:xfrm>
            <a:off x="6884993" y="3270998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ABDD1E-FBBA-4493-8F0D-2825E9DEC55F}"/>
              </a:ext>
            </a:extLst>
          </p:cNvPr>
          <p:cNvSpPr txBox="1"/>
          <p:nvPr/>
        </p:nvSpPr>
        <p:spPr>
          <a:xfrm>
            <a:off x="6328398" y="4242825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C7C9EE-45A1-42B3-BF2E-6732F18BC2B5}"/>
              </a:ext>
            </a:extLst>
          </p:cNvPr>
          <p:cNvSpPr txBox="1"/>
          <p:nvPr/>
        </p:nvSpPr>
        <p:spPr>
          <a:xfrm>
            <a:off x="5102140" y="4269072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2BEFA5-6DF0-46BA-8947-DF5AE75CF08D}"/>
              </a:ext>
            </a:extLst>
          </p:cNvPr>
          <p:cNvSpPr txBox="1"/>
          <p:nvPr/>
        </p:nvSpPr>
        <p:spPr>
          <a:xfrm>
            <a:off x="4615069" y="3270997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6387D-CD99-4E0F-9C39-1F6E533AF70B}"/>
              </a:ext>
            </a:extLst>
          </p:cNvPr>
          <p:cNvSpPr txBox="1"/>
          <p:nvPr/>
        </p:nvSpPr>
        <p:spPr>
          <a:xfrm>
            <a:off x="5136999" y="2268840"/>
            <a:ext cx="474808" cy="38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40000"/>
                  </a:schemeClr>
                </a:solidFill>
                <a:latin typeface="Eurostile BQ" pitchFamily="50" charset="0"/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E5B28-04CD-4532-BD8C-9D02578EADA3}"/>
              </a:ext>
            </a:extLst>
          </p:cNvPr>
          <p:cNvSpPr txBox="1"/>
          <p:nvPr/>
        </p:nvSpPr>
        <p:spPr>
          <a:xfrm>
            <a:off x="4347989" y="1653954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EBD41-5D85-4CB7-B14D-9A1BF2EA591B}"/>
              </a:ext>
            </a:extLst>
          </p:cNvPr>
          <p:cNvSpPr txBox="1"/>
          <p:nvPr/>
        </p:nvSpPr>
        <p:spPr>
          <a:xfrm>
            <a:off x="6208844" y="1660921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B38824-DE62-49CD-B8AC-6850AAFDEE22}"/>
              </a:ext>
            </a:extLst>
          </p:cNvPr>
          <p:cNvSpPr txBox="1"/>
          <p:nvPr/>
        </p:nvSpPr>
        <p:spPr>
          <a:xfrm>
            <a:off x="7289383" y="2987359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2D34F9-C812-4EAE-9162-0D8E8B8BA001}"/>
              </a:ext>
            </a:extLst>
          </p:cNvPr>
          <p:cNvSpPr txBox="1"/>
          <p:nvPr/>
        </p:nvSpPr>
        <p:spPr>
          <a:xfrm>
            <a:off x="6265394" y="4937757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542DCC-38B7-46D7-AF48-CA8FA8BD22C5}"/>
              </a:ext>
            </a:extLst>
          </p:cNvPr>
          <p:cNvSpPr txBox="1"/>
          <p:nvPr/>
        </p:nvSpPr>
        <p:spPr>
          <a:xfrm>
            <a:off x="4275335" y="4961083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DDC783-6B23-4C8D-B349-2294E951EFBF}"/>
              </a:ext>
            </a:extLst>
          </p:cNvPr>
          <p:cNvSpPr txBox="1"/>
          <p:nvPr/>
        </p:nvSpPr>
        <p:spPr>
          <a:xfrm>
            <a:off x="3132730" y="2979495"/>
            <a:ext cx="138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TEXT HERE</a:t>
            </a:r>
          </a:p>
        </p:txBody>
      </p:sp>
      <p:pic>
        <p:nvPicPr>
          <p:cNvPr id="87" name="Graphic 86" descr="Lightbulb">
            <a:extLst>
              <a:ext uri="{FF2B5EF4-FFF2-40B4-BE49-F238E27FC236}">
                <a16:creationId xmlns:a16="http://schemas.microsoft.com/office/drawing/2014/main" id="{159198FF-E285-4920-827D-3E33B07E65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4085" y="3471896"/>
            <a:ext cx="561469" cy="56146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2EA89E7-6816-49A5-ADEB-18F41A85665C}"/>
              </a:ext>
            </a:extLst>
          </p:cNvPr>
          <p:cNvSpPr txBox="1"/>
          <p:nvPr/>
        </p:nvSpPr>
        <p:spPr>
          <a:xfrm>
            <a:off x="5256835" y="2969354"/>
            <a:ext cx="13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127106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2017-07-20T16:34:50Z</dcterms:created>
  <dcterms:modified xsi:type="dcterms:W3CDTF">2017-07-20T17:48:34Z</dcterms:modified>
</cp:coreProperties>
</file>