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ABB0"/>
    <a:srgbClr val="01CAAE"/>
    <a:srgbClr val="993366"/>
    <a:srgbClr val="00CDAC"/>
    <a:srgbClr val="350060"/>
    <a:srgbClr val="990099"/>
    <a:srgbClr val="33CC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74" autoAdjust="0"/>
  </p:normalViewPr>
  <p:slideViewPr>
    <p:cSldViewPr snapToGrid="0">
      <p:cViewPr varScale="1">
        <p:scale>
          <a:sx n="70" d="100"/>
          <a:sy n="70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B2E0D-4C6B-4A62-A598-8C951A504084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24BCD-F817-4878-9A9B-81EF86843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62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, </a:t>
            </a:r>
            <a:r>
              <a:rPr lang="en-IN" dirty="0" err="1"/>
              <a:t>sed</a:t>
            </a:r>
            <a:r>
              <a:rPr lang="en-IN" dirty="0"/>
              <a:t> do </a:t>
            </a:r>
            <a:r>
              <a:rPr lang="en-IN" dirty="0" err="1"/>
              <a:t>eiusmod</a:t>
            </a:r>
            <a:r>
              <a:rPr lang="en-IN" dirty="0"/>
              <a:t> </a:t>
            </a:r>
            <a:r>
              <a:rPr lang="en-IN" dirty="0" err="1"/>
              <a:t>tempor</a:t>
            </a:r>
            <a:r>
              <a:rPr lang="en-IN" dirty="0"/>
              <a:t> </a:t>
            </a:r>
            <a:r>
              <a:rPr lang="en-IN" dirty="0" err="1"/>
              <a:t>incididunt</a:t>
            </a:r>
            <a:r>
              <a:rPr lang="en-IN" dirty="0"/>
              <a:t>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labore</a:t>
            </a:r>
            <a:r>
              <a:rPr lang="en-IN" dirty="0"/>
              <a:t> et </a:t>
            </a:r>
            <a:r>
              <a:rPr lang="en-IN" dirty="0" err="1"/>
              <a:t>dolore</a:t>
            </a:r>
            <a:r>
              <a:rPr lang="en-IN" dirty="0"/>
              <a:t> magna </a:t>
            </a:r>
            <a:r>
              <a:rPr lang="en-IN" dirty="0" err="1"/>
              <a:t>aliqua</a:t>
            </a:r>
            <a:r>
              <a:rPr lang="en-IN" dirty="0"/>
              <a:t>.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enim</a:t>
            </a:r>
            <a:r>
              <a:rPr lang="en-IN" dirty="0"/>
              <a:t> ad minim </a:t>
            </a:r>
            <a:r>
              <a:rPr lang="en-IN" dirty="0" err="1"/>
              <a:t>veniam</a:t>
            </a:r>
            <a:r>
              <a:rPr lang="en-IN" dirty="0"/>
              <a:t>,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nostrud</a:t>
            </a:r>
            <a:r>
              <a:rPr lang="en-IN" dirty="0"/>
              <a:t> exercitation </a:t>
            </a:r>
            <a:r>
              <a:rPr lang="en-IN" dirty="0" err="1"/>
              <a:t>ullamco</a:t>
            </a:r>
            <a:r>
              <a:rPr lang="en-IN" dirty="0"/>
              <a:t> </a:t>
            </a:r>
            <a:r>
              <a:rPr lang="en-IN" dirty="0" err="1"/>
              <a:t>laboris</a:t>
            </a:r>
            <a:r>
              <a:rPr lang="en-IN" dirty="0"/>
              <a:t> nisi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aliquip</a:t>
            </a:r>
            <a:r>
              <a:rPr lang="en-IN" dirty="0"/>
              <a:t> ex </a:t>
            </a:r>
            <a:r>
              <a:rPr lang="en-IN" dirty="0" err="1"/>
              <a:t>ea</a:t>
            </a:r>
            <a:r>
              <a:rPr lang="en-IN" dirty="0"/>
              <a:t> </a:t>
            </a:r>
            <a:r>
              <a:rPr lang="en-IN" dirty="0" err="1"/>
              <a:t>commodo</a:t>
            </a:r>
            <a:r>
              <a:rPr lang="en-IN" dirty="0"/>
              <a:t> </a:t>
            </a:r>
            <a:r>
              <a:rPr lang="en-IN" dirty="0" err="1"/>
              <a:t>consequat</a:t>
            </a:r>
            <a:r>
              <a:rPr lang="en-IN" dirty="0"/>
              <a:t>. Duis </a:t>
            </a:r>
            <a:r>
              <a:rPr lang="en-IN" dirty="0" err="1"/>
              <a:t>aute</a:t>
            </a:r>
            <a:r>
              <a:rPr lang="en-IN" dirty="0"/>
              <a:t> </a:t>
            </a:r>
            <a:r>
              <a:rPr lang="en-IN" dirty="0" err="1"/>
              <a:t>irure</a:t>
            </a:r>
            <a:r>
              <a:rPr lang="en-IN" dirty="0"/>
              <a:t> </a:t>
            </a:r>
            <a:r>
              <a:rPr lang="en-IN" dirty="0" err="1"/>
              <a:t>dolor</a:t>
            </a:r>
            <a:r>
              <a:rPr lang="en-IN" dirty="0"/>
              <a:t> in </a:t>
            </a:r>
            <a:r>
              <a:rPr lang="en-IN" dirty="0" err="1"/>
              <a:t>reprehenderit</a:t>
            </a:r>
            <a:r>
              <a:rPr lang="en-IN" dirty="0"/>
              <a:t> in </a:t>
            </a:r>
            <a:r>
              <a:rPr lang="en-IN" dirty="0" err="1"/>
              <a:t>voluptate</a:t>
            </a:r>
            <a:r>
              <a:rPr lang="en-IN" dirty="0"/>
              <a:t> </a:t>
            </a:r>
            <a:r>
              <a:rPr lang="en-IN" dirty="0" err="1"/>
              <a:t>velit</a:t>
            </a:r>
            <a:r>
              <a:rPr lang="en-IN" dirty="0"/>
              <a:t> </a:t>
            </a:r>
            <a:r>
              <a:rPr lang="en-IN" dirty="0" err="1"/>
              <a:t>esse</a:t>
            </a:r>
            <a:r>
              <a:rPr lang="en-IN" dirty="0"/>
              <a:t> </a:t>
            </a:r>
            <a:r>
              <a:rPr lang="en-IN" dirty="0" err="1"/>
              <a:t>cillum</a:t>
            </a:r>
            <a:r>
              <a:rPr lang="en-IN" dirty="0"/>
              <a:t> </a:t>
            </a:r>
            <a:r>
              <a:rPr lang="en-IN" dirty="0" err="1"/>
              <a:t>dolore</a:t>
            </a:r>
            <a:r>
              <a:rPr lang="en-IN" dirty="0"/>
              <a:t> </a:t>
            </a:r>
            <a:r>
              <a:rPr lang="en-IN" dirty="0" err="1"/>
              <a:t>eu</a:t>
            </a:r>
            <a:r>
              <a:rPr lang="en-IN" dirty="0"/>
              <a:t> </a:t>
            </a:r>
            <a:r>
              <a:rPr lang="en-IN" dirty="0" err="1"/>
              <a:t>fugiat</a:t>
            </a:r>
            <a:r>
              <a:rPr lang="en-IN" dirty="0"/>
              <a:t> </a:t>
            </a:r>
            <a:r>
              <a:rPr lang="en-IN" dirty="0" err="1"/>
              <a:t>nulla</a:t>
            </a:r>
            <a:r>
              <a:rPr lang="en-IN" dirty="0"/>
              <a:t> </a:t>
            </a:r>
            <a:r>
              <a:rPr lang="en-IN" dirty="0" err="1"/>
              <a:t>pariatur</a:t>
            </a:r>
            <a:r>
              <a:rPr lang="en-IN" dirty="0"/>
              <a:t>. </a:t>
            </a:r>
            <a:r>
              <a:rPr lang="en-IN" dirty="0" err="1"/>
              <a:t>Excepteur</a:t>
            </a:r>
            <a:r>
              <a:rPr lang="en-IN" dirty="0"/>
              <a:t> </a:t>
            </a:r>
            <a:r>
              <a:rPr lang="en-IN" dirty="0" err="1"/>
              <a:t>sint</a:t>
            </a:r>
            <a:r>
              <a:rPr lang="en-IN" dirty="0"/>
              <a:t> </a:t>
            </a:r>
            <a:r>
              <a:rPr lang="en-IN" dirty="0" err="1"/>
              <a:t>occaecat</a:t>
            </a:r>
            <a:r>
              <a:rPr lang="en-IN" dirty="0"/>
              <a:t> </a:t>
            </a:r>
            <a:r>
              <a:rPr lang="en-IN" dirty="0" err="1"/>
              <a:t>cupidatat</a:t>
            </a:r>
            <a:r>
              <a:rPr lang="en-IN" dirty="0"/>
              <a:t> non </a:t>
            </a:r>
            <a:r>
              <a:rPr lang="en-IN" dirty="0" err="1"/>
              <a:t>proident</a:t>
            </a:r>
            <a:r>
              <a:rPr lang="en-IN" dirty="0"/>
              <a:t>, </a:t>
            </a:r>
            <a:r>
              <a:rPr lang="en-IN" dirty="0" err="1"/>
              <a:t>sunt</a:t>
            </a:r>
            <a:r>
              <a:rPr lang="en-IN" dirty="0"/>
              <a:t> in culpa qui </a:t>
            </a:r>
            <a:r>
              <a:rPr lang="en-IN" dirty="0" err="1"/>
              <a:t>officia</a:t>
            </a:r>
            <a:r>
              <a:rPr lang="en-IN" dirty="0"/>
              <a:t> </a:t>
            </a:r>
            <a:r>
              <a:rPr lang="en-IN" dirty="0" err="1"/>
              <a:t>deserunt</a:t>
            </a:r>
            <a:r>
              <a:rPr lang="en-IN" dirty="0"/>
              <a:t> </a:t>
            </a:r>
            <a:r>
              <a:rPr lang="en-IN" dirty="0" err="1"/>
              <a:t>mollit</a:t>
            </a:r>
            <a:r>
              <a:rPr lang="en-IN" dirty="0"/>
              <a:t> </a:t>
            </a:r>
            <a:r>
              <a:rPr lang="en-IN" dirty="0" err="1"/>
              <a:t>anim</a:t>
            </a:r>
            <a:r>
              <a:rPr lang="en-IN" dirty="0"/>
              <a:t> id </a:t>
            </a:r>
            <a:r>
              <a:rPr lang="en-IN" dirty="0" err="1"/>
              <a:t>est</a:t>
            </a:r>
            <a:r>
              <a:rPr lang="en-IN" dirty="0"/>
              <a:t> </a:t>
            </a:r>
            <a:r>
              <a:rPr lang="en-IN" dirty="0" err="1"/>
              <a:t>laborum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24BCD-F817-4878-9A9B-81EF86843CD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6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, </a:t>
            </a:r>
            <a:r>
              <a:rPr lang="en-IN" dirty="0" err="1"/>
              <a:t>sed</a:t>
            </a:r>
            <a:r>
              <a:rPr lang="en-IN" dirty="0"/>
              <a:t> do </a:t>
            </a:r>
            <a:r>
              <a:rPr lang="en-IN" dirty="0" err="1"/>
              <a:t>eiusmod</a:t>
            </a:r>
            <a:r>
              <a:rPr lang="en-IN" dirty="0"/>
              <a:t> </a:t>
            </a:r>
            <a:r>
              <a:rPr lang="en-IN" dirty="0" err="1"/>
              <a:t>tempor</a:t>
            </a:r>
            <a:r>
              <a:rPr lang="en-IN" dirty="0"/>
              <a:t> </a:t>
            </a:r>
            <a:r>
              <a:rPr lang="en-IN" dirty="0" err="1"/>
              <a:t>incididunt</a:t>
            </a:r>
            <a:r>
              <a:rPr lang="en-IN" dirty="0"/>
              <a:t>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labore</a:t>
            </a:r>
            <a:r>
              <a:rPr lang="en-IN" dirty="0"/>
              <a:t> et </a:t>
            </a:r>
            <a:r>
              <a:rPr lang="en-IN" dirty="0" err="1"/>
              <a:t>dolore</a:t>
            </a:r>
            <a:r>
              <a:rPr lang="en-IN" dirty="0"/>
              <a:t> magna </a:t>
            </a:r>
            <a:r>
              <a:rPr lang="en-IN" dirty="0" err="1"/>
              <a:t>aliqua</a:t>
            </a:r>
            <a:r>
              <a:rPr lang="en-IN" dirty="0"/>
              <a:t>.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enim</a:t>
            </a:r>
            <a:r>
              <a:rPr lang="en-IN" dirty="0"/>
              <a:t> ad minim </a:t>
            </a:r>
            <a:r>
              <a:rPr lang="en-IN" dirty="0" err="1"/>
              <a:t>veniam</a:t>
            </a:r>
            <a:r>
              <a:rPr lang="en-IN" dirty="0"/>
              <a:t>,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nostrud</a:t>
            </a:r>
            <a:r>
              <a:rPr lang="en-IN" dirty="0"/>
              <a:t> exercitation </a:t>
            </a:r>
            <a:r>
              <a:rPr lang="en-IN" dirty="0" err="1"/>
              <a:t>ullamco</a:t>
            </a:r>
            <a:r>
              <a:rPr lang="en-IN" dirty="0"/>
              <a:t> </a:t>
            </a:r>
            <a:r>
              <a:rPr lang="en-IN" dirty="0" err="1"/>
              <a:t>laboris</a:t>
            </a:r>
            <a:r>
              <a:rPr lang="en-IN" dirty="0"/>
              <a:t> nisi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aliquip</a:t>
            </a:r>
            <a:r>
              <a:rPr lang="en-IN" dirty="0"/>
              <a:t> ex </a:t>
            </a:r>
            <a:r>
              <a:rPr lang="en-IN" dirty="0" err="1"/>
              <a:t>ea</a:t>
            </a:r>
            <a:r>
              <a:rPr lang="en-IN" dirty="0"/>
              <a:t> </a:t>
            </a:r>
            <a:r>
              <a:rPr lang="en-IN" dirty="0" err="1"/>
              <a:t>commodo</a:t>
            </a:r>
            <a:r>
              <a:rPr lang="en-IN" dirty="0"/>
              <a:t> </a:t>
            </a:r>
            <a:r>
              <a:rPr lang="en-IN" dirty="0" err="1"/>
              <a:t>consequat</a:t>
            </a:r>
            <a:r>
              <a:rPr lang="en-IN" dirty="0"/>
              <a:t>. Duis </a:t>
            </a:r>
            <a:r>
              <a:rPr lang="en-IN" dirty="0" err="1"/>
              <a:t>aute</a:t>
            </a:r>
            <a:r>
              <a:rPr lang="en-IN" dirty="0"/>
              <a:t> </a:t>
            </a:r>
            <a:r>
              <a:rPr lang="en-IN" dirty="0" err="1"/>
              <a:t>irure</a:t>
            </a:r>
            <a:r>
              <a:rPr lang="en-IN" dirty="0"/>
              <a:t> </a:t>
            </a:r>
            <a:r>
              <a:rPr lang="en-IN" dirty="0" err="1"/>
              <a:t>dolor</a:t>
            </a:r>
            <a:r>
              <a:rPr lang="en-IN" dirty="0"/>
              <a:t> in </a:t>
            </a:r>
            <a:r>
              <a:rPr lang="en-IN" dirty="0" err="1"/>
              <a:t>reprehenderit</a:t>
            </a:r>
            <a:r>
              <a:rPr lang="en-IN" dirty="0"/>
              <a:t> in </a:t>
            </a:r>
            <a:r>
              <a:rPr lang="en-IN" dirty="0" err="1"/>
              <a:t>voluptate</a:t>
            </a:r>
            <a:r>
              <a:rPr lang="en-IN" dirty="0"/>
              <a:t> </a:t>
            </a:r>
            <a:r>
              <a:rPr lang="en-IN" dirty="0" err="1"/>
              <a:t>velit</a:t>
            </a:r>
            <a:r>
              <a:rPr lang="en-IN" dirty="0"/>
              <a:t> </a:t>
            </a:r>
            <a:r>
              <a:rPr lang="en-IN" dirty="0" err="1"/>
              <a:t>esse</a:t>
            </a:r>
            <a:r>
              <a:rPr lang="en-IN" dirty="0"/>
              <a:t> </a:t>
            </a:r>
            <a:r>
              <a:rPr lang="en-IN" dirty="0" err="1"/>
              <a:t>cillum</a:t>
            </a:r>
            <a:r>
              <a:rPr lang="en-IN" dirty="0"/>
              <a:t> </a:t>
            </a:r>
            <a:r>
              <a:rPr lang="en-IN" dirty="0" err="1"/>
              <a:t>dolore</a:t>
            </a:r>
            <a:r>
              <a:rPr lang="en-IN" dirty="0"/>
              <a:t> </a:t>
            </a:r>
            <a:r>
              <a:rPr lang="en-IN" dirty="0" err="1"/>
              <a:t>eu</a:t>
            </a:r>
            <a:r>
              <a:rPr lang="en-IN" dirty="0"/>
              <a:t> </a:t>
            </a:r>
            <a:r>
              <a:rPr lang="en-IN" dirty="0" err="1"/>
              <a:t>fugiat</a:t>
            </a:r>
            <a:r>
              <a:rPr lang="en-IN" dirty="0"/>
              <a:t> </a:t>
            </a:r>
            <a:r>
              <a:rPr lang="en-IN" dirty="0" err="1"/>
              <a:t>nulla</a:t>
            </a:r>
            <a:r>
              <a:rPr lang="en-IN" dirty="0"/>
              <a:t> </a:t>
            </a:r>
            <a:r>
              <a:rPr lang="en-IN" dirty="0" err="1"/>
              <a:t>pariatur</a:t>
            </a:r>
            <a:r>
              <a:rPr lang="en-IN" dirty="0"/>
              <a:t>. </a:t>
            </a:r>
            <a:r>
              <a:rPr lang="en-IN" dirty="0" err="1"/>
              <a:t>Excepteur</a:t>
            </a:r>
            <a:r>
              <a:rPr lang="en-IN" dirty="0"/>
              <a:t> </a:t>
            </a:r>
            <a:r>
              <a:rPr lang="en-IN" dirty="0" err="1"/>
              <a:t>sint</a:t>
            </a:r>
            <a:r>
              <a:rPr lang="en-IN" dirty="0"/>
              <a:t> </a:t>
            </a:r>
            <a:r>
              <a:rPr lang="en-IN" dirty="0" err="1"/>
              <a:t>occaecat</a:t>
            </a:r>
            <a:r>
              <a:rPr lang="en-IN" dirty="0"/>
              <a:t> </a:t>
            </a:r>
            <a:r>
              <a:rPr lang="en-IN" dirty="0" err="1"/>
              <a:t>cupidatat</a:t>
            </a:r>
            <a:r>
              <a:rPr lang="en-IN" dirty="0"/>
              <a:t> non </a:t>
            </a:r>
            <a:r>
              <a:rPr lang="en-IN" dirty="0" err="1"/>
              <a:t>proident</a:t>
            </a:r>
            <a:r>
              <a:rPr lang="en-IN" dirty="0"/>
              <a:t>, </a:t>
            </a:r>
            <a:r>
              <a:rPr lang="en-IN" dirty="0" err="1"/>
              <a:t>sunt</a:t>
            </a:r>
            <a:r>
              <a:rPr lang="en-IN" dirty="0"/>
              <a:t> in culpa qui </a:t>
            </a:r>
            <a:r>
              <a:rPr lang="en-IN" dirty="0" err="1"/>
              <a:t>officia</a:t>
            </a:r>
            <a:r>
              <a:rPr lang="en-IN" dirty="0"/>
              <a:t> </a:t>
            </a:r>
            <a:r>
              <a:rPr lang="en-IN" dirty="0" err="1"/>
              <a:t>deserunt</a:t>
            </a:r>
            <a:r>
              <a:rPr lang="en-IN" dirty="0"/>
              <a:t> </a:t>
            </a:r>
            <a:r>
              <a:rPr lang="en-IN" dirty="0" err="1"/>
              <a:t>mollit</a:t>
            </a:r>
            <a:r>
              <a:rPr lang="en-IN" dirty="0"/>
              <a:t> </a:t>
            </a:r>
            <a:r>
              <a:rPr lang="en-IN" dirty="0" err="1"/>
              <a:t>anim</a:t>
            </a:r>
            <a:r>
              <a:rPr lang="en-IN" dirty="0"/>
              <a:t> id </a:t>
            </a:r>
            <a:r>
              <a:rPr lang="en-IN" dirty="0" err="1"/>
              <a:t>est</a:t>
            </a:r>
            <a:r>
              <a:rPr lang="en-IN" dirty="0"/>
              <a:t> </a:t>
            </a:r>
            <a:r>
              <a:rPr lang="en-IN" dirty="0" err="1"/>
              <a:t>laborum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24BCD-F817-4878-9A9B-81EF86843CD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849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, </a:t>
            </a:r>
            <a:r>
              <a:rPr lang="en-IN" dirty="0" err="1"/>
              <a:t>sed</a:t>
            </a:r>
            <a:r>
              <a:rPr lang="en-IN" dirty="0"/>
              <a:t> do </a:t>
            </a:r>
            <a:r>
              <a:rPr lang="en-IN" dirty="0" err="1"/>
              <a:t>eiusmod</a:t>
            </a:r>
            <a:r>
              <a:rPr lang="en-IN" dirty="0"/>
              <a:t> </a:t>
            </a:r>
            <a:r>
              <a:rPr lang="en-IN" dirty="0" err="1"/>
              <a:t>tempor</a:t>
            </a:r>
            <a:r>
              <a:rPr lang="en-IN" dirty="0"/>
              <a:t> </a:t>
            </a:r>
            <a:r>
              <a:rPr lang="en-IN" dirty="0" err="1"/>
              <a:t>incididunt</a:t>
            </a:r>
            <a:r>
              <a:rPr lang="en-IN" dirty="0"/>
              <a:t>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labore</a:t>
            </a:r>
            <a:r>
              <a:rPr lang="en-IN" dirty="0"/>
              <a:t> et </a:t>
            </a:r>
            <a:r>
              <a:rPr lang="en-IN" dirty="0" err="1"/>
              <a:t>dolore</a:t>
            </a:r>
            <a:r>
              <a:rPr lang="en-IN" dirty="0"/>
              <a:t> magna </a:t>
            </a:r>
            <a:r>
              <a:rPr lang="en-IN" dirty="0" err="1"/>
              <a:t>aliqua</a:t>
            </a:r>
            <a:r>
              <a:rPr lang="en-IN" dirty="0"/>
              <a:t>.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enim</a:t>
            </a:r>
            <a:r>
              <a:rPr lang="en-IN" dirty="0"/>
              <a:t> ad minim </a:t>
            </a:r>
            <a:r>
              <a:rPr lang="en-IN" dirty="0" err="1"/>
              <a:t>veniam</a:t>
            </a:r>
            <a:r>
              <a:rPr lang="en-IN" dirty="0"/>
              <a:t>,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nostrud</a:t>
            </a:r>
            <a:r>
              <a:rPr lang="en-IN" dirty="0"/>
              <a:t> exercitation </a:t>
            </a:r>
            <a:r>
              <a:rPr lang="en-IN" dirty="0" err="1"/>
              <a:t>ullamco</a:t>
            </a:r>
            <a:r>
              <a:rPr lang="en-IN" dirty="0"/>
              <a:t> </a:t>
            </a:r>
            <a:r>
              <a:rPr lang="en-IN" dirty="0" err="1"/>
              <a:t>laboris</a:t>
            </a:r>
            <a:r>
              <a:rPr lang="en-IN" dirty="0"/>
              <a:t> nisi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aliquip</a:t>
            </a:r>
            <a:r>
              <a:rPr lang="en-IN" dirty="0"/>
              <a:t> ex </a:t>
            </a:r>
            <a:r>
              <a:rPr lang="en-IN" dirty="0" err="1"/>
              <a:t>ea</a:t>
            </a:r>
            <a:r>
              <a:rPr lang="en-IN" dirty="0"/>
              <a:t> </a:t>
            </a:r>
            <a:r>
              <a:rPr lang="en-IN" dirty="0" err="1"/>
              <a:t>commodo</a:t>
            </a:r>
            <a:r>
              <a:rPr lang="en-IN" dirty="0"/>
              <a:t> </a:t>
            </a:r>
            <a:r>
              <a:rPr lang="en-IN" dirty="0" err="1"/>
              <a:t>consequat</a:t>
            </a:r>
            <a:r>
              <a:rPr lang="en-IN" dirty="0"/>
              <a:t>. Duis </a:t>
            </a:r>
            <a:r>
              <a:rPr lang="en-IN" dirty="0" err="1"/>
              <a:t>aute</a:t>
            </a:r>
            <a:r>
              <a:rPr lang="en-IN" dirty="0"/>
              <a:t> </a:t>
            </a:r>
            <a:r>
              <a:rPr lang="en-IN" dirty="0" err="1"/>
              <a:t>irure</a:t>
            </a:r>
            <a:r>
              <a:rPr lang="en-IN" dirty="0"/>
              <a:t> </a:t>
            </a:r>
            <a:r>
              <a:rPr lang="en-IN" dirty="0" err="1"/>
              <a:t>dolor</a:t>
            </a:r>
            <a:r>
              <a:rPr lang="en-IN" dirty="0"/>
              <a:t> in </a:t>
            </a:r>
            <a:r>
              <a:rPr lang="en-IN" dirty="0" err="1"/>
              <a:t>reprehenderit</a:t>
            </a:r>
            <a:r>
              <a:rPr lang="en-IN" dirty="0"/>
              <a:t> in </a:t>
            </a:r>
            <a:r>
              <a:rPr lang="en-IN" dirty="0" err="1"/>
              <a:t>voluptate</a:t>
            </a:r>
            <a:r>
              <a:rPr lang="en-IN" dirty="0"/>
              <a:t> </a:t>
            </a:r>
            <a:r>
              <a:rPr lang="en-IN" dirty="0" err="1"/>
              <a:t>velit</a:t>
            </a:r>
            <a:r>
              <a:rPr lang="en-IN" dirty="0"/>
              <a:t> </a:t>
            </a:r>
            <a:r>
              <a:rPr lang="en-IN" dirty="0" err="1"/>
              <a:t>esse</a:t>
            </a:r>
            <a:r>
              <a:rPr lang="en-IN" dirty="0"/>
              <a:t> </a:t>
            </a:r>
            <a:r>
              <a:rPr lang="en-IN" dirty="0" err="1"/>
              <a:t>cillum</a:t>
            </a:r>
            <a:r>
              <a:rPr lang="en-IN" dirty="0"/>
              <a:t> </a:t>
            </a:r>
            <a:r>
              <a:rPr lang="en-IN" dirty="0" err="1"/>
              <a:t>dolore</a:t>
            </a:r>
            <a:r>
              <a:rPr lang="en-IN" dirty="0"/>
              <a:t> </a:t>
            </a:r>
            <a:r>
              <a:rPr lang="en-IN" dirty="0" err="1"/>
              <a:t>eu</a:t>
            </a:r>
            <a:r>
              <a:rPr lang="en-IN" dirty="0"/>
              <a:t> </a:t>
            </a:r>
            <a:r>
              <a:rPr lang="en-IN" dirty="0" err="1"/>
              <a:t>fugiat</a:t>
            </a:r>
            <a:r>
              <a:rPr lang="en-IN" dirty="0"/>
              <a:t> </a:t>
            </a:r>
            <a:r>
              <a:rPr lang="en-IN" dirty="0" err="1"/>
              <a:t>nulla</a:t>
            </a:r>
            <a:r>
              <a:rPr lang="en-IN" dirty="0"/>
              <a:t> </a:t>
            </a:r>
            <a:r>
              <a:rPr lang="en-IN" dirty="0" err="1"/>
              <a:t>pariatur</a:t>
            </a:r>
            <a:r>
              <a:rPr lang="en-IN" dirty="0"/>
              <a:t>. </a:t>
            </a:r>
            <a:r>
              <a:rPr lang="en-IN" dirty="0" err="1"/>
              <a:t>Excepteur</a:t>
            </a:r>
            <a:r>
              <a:rPr lang="en-IN" dirty="0"/>
              <a:t> </a:t>
            </a:r>
            <a:r>
              <a:rPr lang="en-IN" dirty="0" err="1"/>
              <a:t>sint</a:t>
            </a:r>
            <a:r>
              <a:rPr lang="en-IN" dirty="0"/>
              <a:t> </a:t>
            </a:r>
            <a:r>
              <a:rPr lang="en-IN" dirty="0" err="1"/>
              <a:t>occaecat</a:t>
            </a:r>
            <a:r>
              <a:rPr lang="en-IN" dirty="0"/>
              <a:t> </a:t>
            </a:r>
            <a:r>
              <a:rPr lang="en-IN" dirty="0" err="1"/>
              <a:t>cupidatat</a:t>
            </a:r>
            <a:r>
              <a:rPr lang="en-IN" dirty="0"/>
              <a:t> non </a:t>
            </a:r>
            <a:r>
              <a:rPr lang="en-IN" dirty="0" err="1"/>
              <a:t>proident</a:t>
            </a:r>
            <a:r>
              <a:rPr lang="en-IN" dirty="0"/>
              <a:t>, </a:t>
            </a:r>
            <a:r>
              <a:rPr lang="en-IN" dirty="0" err="1"/>
              <a:t>sunt</a:t>
            </a:r>
            <a:r>
              <a:rPr lang="en-IN" dirty="0"/>
              <a:t> in culpa qui </a:t>
            </a:r>
            <a:r>
              <a:rPr lang="en-IN" dirty="0" err="1"/>
              <a:t>officia</a:t>
            </a:r>
            <a:r>
              <a:rPr lang="en-IN" dirty="0"/>
              <a:t> </a:t>
            </a:r>
            <a:r>
              <a:rPr lang="en-IN" dirty="0" err="1"/>
              <a:t>deserunt</a:t>
            </a:r>
            <a:r>
              <a:rPr lang="en-IN" dirty="0"/>
              <a:t> </a:t>
            </a:r>
            <a:r>
              <a:rPr lang="en-IN" dirty="0" err="1"/>
              <a:t>mollit</a:t>
            </a:r>
            <a:r>
              <a:rPr lang="en-IN" dirty="0"/>
              <a:t> </a:t>
            </a:r>
            <a:r>
              <a:rPr lang="en-IN" dirty="0" err="1"/>
              <a:t>anim</a:t>
            </a:r>
            <a:r>
              <a:rPr lang="en-IN" dirty="0"/>
              <a:t> id </a:t>
            </a:r>
            <a:r>
              <a:rPr lang="en-IN" dirty="0" err="1"/>
              <a:t>est</a:t>
            </a:r>
            <a:r>
              <a:rPr lang="en-IN" dirty="0"/>
              <a:t> </a:t>
            </a:r>
            <a:r>
              <a:rPr lang="en-IN" dirty="0" err="1"/>
              <a:t>laborum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24BCD-F817-4878-9A9B-81EF86843CD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653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, </a:t>
            </a:r>
            <a:r>
              <a:rPr lang="en-IN" dirty="0" err="1"/>
              <a:t>sed</a:t>
            </a:r>
            <a:r>
              <a:rPr lang="en-IN" dirty="0"/>
              <a:t> do </a:t>
            </a:r>
            <a:r>
              <a:rPr lang="en-IN" dirty="0" err="1"/>
              <a:t>eiusmod</a:t>
            </a:r>
            <a:r>
              <a:rPr lang="en-IN" dirty="0"/>
              <a:t> </a:t>
            </a:r>
            <a:r>
              <a:rPr lang="en-IN" dirty="0" err="1"/>
              <a:t>tempor</a:t>
            </a:r>
            <a:r>
              <a:rPr lang="en-IN" dirty="0"/>
              <a:t> </a:t>
            </a:r>
            <a:r>
              <a:rPr lang="en-IN" dirty="0" err="1"/>
              <a:t>incididunt</a:t>
            </a:r>
            <a:r>
              <a:rPr lang="en-IN" dirty="0"/>
              <a:t>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labore</a:t>
            </a:r>
            <a:r>
              <a:rPr lang="en-IN" dirty="0"/>
              <a:t> et </a:t>
            </a:r>
            <a:r>
              <a:rPr lang="en-IN" dirty="0" err="1"/>
              <a:t>dolore</a:t>
            </a:r>
            <a:r>
              <a:rPr lang="en-IN" dirty="0"/>
              <a:t> magna </a:t>
            </a:r>
            <a:r>
              <a:rPr lang="en-IN" dirty="0" err="1"/>
              <a:t>aliqua</a:t>
            </a:r>
            <a:r>
              <a:rPr lang="en-IN" dirty="0"/>
              <a:t>.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enim</a:t>
            </a:r>
            <a:r>
              <a:rPr lang="en-IN" dirty="0"/>
              <a:t> ad minim </a:t>
            </a:r>
            <a:r>
              <a:rPr lang="en-IN" dirty="0" err="1"/>
              <a:t>veniam</a:t>
            </a:r>
            <a:r>
              <a:rPr lang="en-IN" dirty="0"/>
              <a:t>,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nostrud</a:t>
            </a:r>
            <a:r>
              <a:rPr lang="en-IN" dirty="0"/>
              <a:t> exercitation </a:t>
            </a:r>
            <a:r>
              <a:rPr lang="en-IN" dirty="0" err="1"/>
              <a:t>ullamco</a:t>
            </a:r>
            <a:r>
              <a:rPr lang="en-IN" dirty="0"/>
              <a:t> </a:t>
            </a:r>
            <a:r>
              <a:rPr lang="en-IN" dirty="0" err="1"/>
              <a:t>laboris</a:t>
            </a:r>
            <a:r>
              <a:rPr lang="en-IN" dirty="0"/>
              <a:t> nisi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aliquip</a:t>
            </a:r>
            <a:r>
              <a:rPr lang="en-IN" dirty="0"/>
              <a:t> ex </a:t>
            </a:r>
            <a:r>
              <a:rPr lang="en-IN" dirty="0" err="1"/>
              <a:t>ea</a:t>
            </a:r>
            <a:r>
              <a:rPr lang="en-IN" dirty="0"/>
              <a:t> </a:t>
            </a:r>
            <a:r>
              <a:rPr lang="en-IN" dirty="0" err="1"/>
              <a:t>commodo</a:t>
            </a:r>
            <a:r>
              <a:rPr lang="en-IN" dirty="0"/>
              <a:t> </a:t>
            </a:r>
            <a:r>
              <a:rPr lang="en-IN" dirty="0" err="1"/>
              <a:t>consequat</a:t>
            </a:r>
            <a:r>
              <a:rPr lang="en-IN" dirty="0"/>
              <a:t>. Duis </a:t>
            </a:r>
            <a:r>
              <a:rPr lang="en-IN" dirty="0" err="1"/>
              <a:t>aute</a:t>
            </a:r>
            <a:r>
              <a:rPr lang="en-IN" dirty="0"/>
              <a:t> </a:t>
            </a:r>
            <a:r>
              <a:rPr lang="en-IN" dirty="0" err="1"/>
              <a:t>irure</a:t>
            </a:r>
            <a:r>
              <a:rPr lang="en-IN" dirty="0"/>
              <a:t> </a:t>
            </a:r>
            <a:r>
              <a:rPr lang="en-IN" dirty="0" err="1"/>
              <a:t>dolor</a:t>
            </a:r>
            <a:r>
              <a:rPr lang="en-IN" dirty="0"/>
              <a:t> in </a:t>
            </a:r>
            <a:r>
              <a:rPr lang="en-IN" dirty="0" err="1"/>
              <a:t>reprehenderit</a:t>
            </a:r>
            <a:r>
              <a:rPr lang="en-IN" dirty="0"/>
              <a:t> in </a:t>
            </a:r>
            <a:r>
              <a:rPr lang="en-IN" dirty="0" err="1"/>
              <a:t>voluptate</a:t>
            </a:r>
            <a:r>
              <a:rPr lang="en-IN" dirty="0"/>
              <a:t> </a:t>
            </a:r>
            <a:r>
              <a:rPr lang="en-IN" dirty="0" err="1"/>
              <a:t>velit</a:t>
            </a:r>
            <a:r>
              <a:rPr lang="en-IN" dirty="0"/>
              <a:t> </a:t>
            </a:r>
            <a:r>
              <a:rPr lang="en-IN" dirty="0" err="1"/>
              <a:t>esse</a:t>
            </a:r>
            <a:r>
              <a:rPr lang="en-IN" dirty="0"/>
              <a:t> </a:t>
            </a:r>
            <a:r>
              <a:rPr lang="en-IN" dirty="0" err="1"/>
              <a:t>cillum</a:t>
            </a:r>
            <a:r>
              <a:rPr lang="en-IN" dirty="0"/>
              <a:t> </a:t>
            </a:r>
            <a:r>
              <a:rPr lang="en-IN" dirty="0" err="1"/>
              <a:t>dolore</a:t>
            </a:r>
            <a:r>
              <a:rPr lang="en-IN" dirty="0"/>
              <a:t> </a:t>
            </a:r>
            <a:r>
              <a:rPr lang="en-IN" dirty="0" err="1"/>
              <a:t>eu</a:t>
            </a:r>
            <a:r>
              <a:rPr lang="en-IN" dirty="0"/>
              <a:t> </a:t>
            </a:r>
            <a:r>
              <a:rPr lang="en-IN" dirty="0" err="1"/>
              <a:t>fugiat</a:t>
            </a:r>
            <a:r>
              <a:rPr lang="en-IN" dirty="0"/>
              <a:t> </a:t>
            </a:r>
            <a:r>
              <a:rPr lang="en-IN" dirty="0" err="1"/>
              <a:t>nulla</a:t>
            </a:r>
            <a:r>
              <a:rPr lang="en-IN" dirty="0"/>
              <a:t> </a:t>
            </a:r>
            <a:r>
              <a:rPr lang="en-IN" dirty="0" err="1"/>
              <a:t>pariatur</a:t>
            </a:r>
            <a:r>
              <a:rPr lang="en-IN" dirty="0"/>
              <a:t>. </a:t>
            </a:r>
            <a:r>
              <a:rPr lang="en-IN" dirty="0" err="1"/>
              <a:t>Excepteur</a:t>
            </a:r>
            <a:r>
              <a:rPr lang="en-IN" dirty="0"/>
              <a:t> </a:t>
            </a:r>
            <a:r>
              <a:rPr lang="en-IN" dirty="0" err="1"/>
              <a:t>sint</a:t>
            </a:r>
            <a:r>
              <a:rPr lang="en-IN" dirty="0"/>
              <a:t> </a:t>
            </a:r>
            <a:r>
              <a:rPr lang="en-IN" dirty="0" err="1"/>
              <a:t>occaecat</a:t>
            </a:r>
            <a:r>
              <a:rPr lang="en-IN" dirty="0"/>
              <a:t> </a:t>
            </a:r>
            <a:r>
              <a:rPr lang="en-IN" dirty="0" err="1"/>
              <a:t>cupidatat</a:t>
            </a:r>
            <a:r>
              <a:rPr lang="en-IN" dirty="0"/>
              <a:t> non </a:t>
            </a:r>
            <a:r>
              <a:rPr lang="en-IN" dirty="0" err="1"/>
              <a:t>proident</a:t>
            </a:r>
            <a:r>
              <a:rPr lang="en-IN" dirty="0"/>
              <a:t>, </a:t>
            </a:r>
            <a:r>
              <a:rPr lang="en-IN" dirty="0" err="1"/>
              <a:t>sunt</a:t>
            </a:r>
            <a:r>
              <a:rPr lang="en-IN" dirty="0"/>
              <a:t> in culpa qui </a:t>
            </a:r>
            <a:r>
              <a:rPr lang="en-IN" dirty="0" err="1"/>
              <a:t>officia</a:t>
            </a:r>
            <a:r>
              <a:rPr lang="en-IN" dirty="0"/>
              <a:t> </a:t>
            </a:r>
            <a:r>
              <a:rPr lang="en-IN" dirty="0" err="1"/>
              <a:t>deserunt</a:t>
            </a:r>
            <a:r>
              <a:rPr lang="en-IN" dirty="0"/>
              <a:t> </a:t>
            </a:r>
            <a:r>
              <a:rPr lang="en-IN" dirty="0" err="1"/>
              <a:t>mollit</a:t>
            </a:r>
            <a:r>
              <a:rPr lang="en-IN" dirty="0"/>
              <a:t> </a:t>
            </a:r>
            <a:r>
              <a:rPr lang="en-IN" dirty="0" err="1"/>
              <a:t>anim</a:t>
            </a:r>
            <a:r>
              <a:rPr lang="en-IN" dirty="0"/>
              <a:t> id </a:t>
            </a:r>
            <a:r>
              <a:rPr lang="en-IN" dirty="0" err="1"/>
              <a:t>est</a:t>
            </a:r>
            <a:r>
              <a:rPr lang="en-IN" dirty="0"/>
              <a:t> </a:t>
            </a:r>
            <a:r>
              <a:rPr lang="en-IN" dirty="0" err="1"/>
              <a:t>laborum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24BCD-F817-4878-9A9B-81EF86843CD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02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, </a:t>
            </a:r>
            <a:r>
              <a:rPr lang="en-IN" dirty="0" err="1"/>
              <a:t>sed</a:t>
            </a:r>
            <a:r>
              <a:rPr lang="en-IN" dirty="0"/>
              <a:t> do </a:t>
            </a:r>
            <a:r>
              <a:rPr lang="en-IN" dirty="0" err="1"/>
              <a:t>eiusmod</a:t>
            </a:r>
            <a:r>
              <a:rPr lang="en-IN" dirty="0"/>
              <a:t> </a:t>
            </a:r>
            <a:r>
              <a:rPr lang="en-IN" dirty="0" err="1"/>
              <a:t>tempor</a:t>
            </a:r>
            <a:r>
              <a:rPr lang="en-IN" dirty="0"/>
              <a:t> </a:t>
            </a:r>
            <a:r>
              <a:rPr lang="en-IN" dirty="0" err="1"/>
              <a:t>incididunt</a:t>
            </a:r>
            <a:r>
              <a:rPr lang="en-IN" dirty="0"/>
              <a:t>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labore</a:t>
            </a:r>
            <a:r>
              <a:rPr lang="en-IN" dirty="0"/>
              <a:t> et </a:t>
            </a:r>
            <a:r>
              <a:rPr lang="en-IN" dirty="0" err="1"/>
              <a:t>dolore</a:t>
            </a:r>
            <a:r>
              <a:rPr lang="en-IN" dirty="0"/>
              <a:t> magna </a:t>
            </a:r>
            <a:r>
              <a:rPr lang="en-IN" dirty="0" err="1"/>
              <a:t>aliqua</a:t>
            </a:r>
            <a:r>
              <a:rPr lang="en-IN" dirty="0"/>
              <a:t>.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enim</a:t>
            </a:r>
            <a:r>
              <a:rPr lang="en-IN" dirty="0"/>
              <a:t> ad minim </a:t>
            </a:r>
            <a:r>
              <a:rPr lang="en-IN" dirty="0" err="1"/>
              <a:t>veniam</a:t>
            </a:r>
            <a:r>
              <a:rPr lang="en-IN" dirty="0"/>
              <a:t>,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nostrud</a:t>
            </a:r>
            <a:r>
              <a:rPr lang="en-IN" dirty="0"/>
              <a:t> exercitation </a:t>
            </a:r>
            <a:r>
              <a:rPr lang="en-IN" dirty="0" err="1"/>
              <a:t>ullamco</a:t>
            </a:r>
            <a:r>
              <a:rPr lang="en-IN" dirty="0"/>
              <a:t> </a:t>
            </a:r>
            <a:r>
              <a:rPr lang="en-IN" dirty="0" err="1"/>
              <a:t>laboris</a:t>
            </a:r>
            <a:r>
              <a:rPr lang="en-IN" dirty="0"/>
              <a:t> nisi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aliquip</a:t>
            </a:r>
            <a:r>
              <a:rPr lang="en-IN" dirty="0"/>
              <a:t> ex </a:t>
            </a:r>
            <a:r>
              <a:rPr lang="en-IN" dirty="0" err="1"/>
              <a:t>ea</a:t>
            </a:r>
            <a:r>
              <a:rPr lang="en-IN" dirty="0"/>
              <a:t> </a:t>
            </a:r>
            <a:r>
              <a:rPr lang="en-IN" dirty="0" err="1"/>
              <a:t>commodo</a:t>
            </a:r>
            <a:r>
              <a:rPr lang="en-IN" dirty="0"/>
              <a:t> </a:t>
            </a:r>
            <a:r>
              <a:rPr lang="en-IN" dirty="0" err="1"/>
              <a:t>consequat</a:t>
            </a:r>
            <a:r>
              <a:rPr lang="en-IN" dirty="0"/>
              <a:t>. Duis </a:t>
            </a:r>
            <a:r>
              <a:rPr lang="en-IN" dirty="0" err="1"/>
              <a:t>aute</a:t>
            </a:r>
            <a:r>
              <a:rPr lang="en-IN" dirty="0"/>
              <a:t> </a:t>
            </a:r>
            <a:r>
              <a:rPr lang="en-IN" dirty="0" err="1"/>
              <a:t>irure</a:t>
            </a:r>
            <a:r>
              <a:rPr lang="en-IN" dirty="0"/>
              <a:t> </a:t>
            </a:r>
            <a:r>
              <a:rPr lang="en-IN" dirty="0" err="1"/>
              <a:t>dolor</a:t>
            </a:r>
            <a:r>
              <a:rPr lang="en-IN" dirty="0"/>
              <a:t> in </a:t>
            </a:r>
            <a:r>
              <a:rPr lang="en-IN" dirty="0" err="1"/>
              <a:t>reprehenderit</a:t>
            </a:r>
            <a:r>
              <a:rPr lang="en-IN" dirty="0"/>
              <a:t> in </a:t>
            </a:r>
            <a:r>
              <a:rPr lang="en-IN" dirty="0" err="1"/>
              <a:t>voluptate</a:t>
            </a:r>
            <a:r>
              <a:rPr lang="en-IN" dirty="0"/>
              <a:t> </a:t>
            </a:r>
            <a:r>
              <a:rPr lang="en-IN" dirty="0" err="1"/>
              <a:t>velit</a:t>
            </a:r>
            <a:r>
              <a:rPr lang="en-IN" dirty="0"/>
              <a:t> </a:t>
            </a:r>
            <a:r>
              <a:rPr lang="en-IN" dirty="0" err="1"/>
              <a:t>esse</a:t>
            </a:r>
            <a:r>
              <a:rPr lang="en-IN" dirty="0"/>
              <a:t> </a:t>
            </a:r>
            <a:r>
              <a:rPr lang="en-IN" dirty="0" err="1"/>
              <a:t>cillum</a:t>
            </a:r>
            <a:r>
              <a:rPr lang="en-IN" dirty="0"/>
              <a:t> </a:t>
            </a:r>
            <a:r>
              <a:rPr lang="en-IN" dirty="0" err="1"/>
              <a:t>dolore</a:t>
            </a:r>
            <a:r>
              <a:rPr lang="en-IN" dirty="0"/>
              <a:t> </a:t>
            </a:r>
            <a:r>
              <a:rPr lang="en-IN" dirty="0" err="1"/>
              <a:t>eu</a:t>
            </a:r>
            <a:r>
              <a:rPr lang="en-IN" dirty="0"/>
              <a:t> </a:t>
            </a:r>
            <a:r>
              <a:rPr lang="en-IN" dirty="0" err="1"/>
              <a:t>fugiat</a:t>
            </a:r>
            <a:r>
              <a:rPr lang="en-IN" dirty="0"/>
              <a:t> </a:t>
            </a:r>
            <a:r>
              <a:rPr lang="en-IN" dirty="0" err="1"/>
              <a:t>nulla</a:t>
            </a:r>
            <a:r>
              <a:rPr lang="en-IN" dirty="0"/>
              <a:t> </a:t>
            </a:r>
            <a:r>
              <a:rPr lang="en-IN" dirty="0" err="1"/>
              <a:t>pariatur</a:t>
            </a:r>
            <a:r>
              <a:rPr lang="en-IN" dirty="0"/>
              <a:t>. </a:t>
            </a:r>
            <a:r>
              <a:rPr lang="en-IN" dirty="0" err="1"/>
              <a:t>Excepteur</a:t>
            </a:r>
            <a:r>
              <a:rPr lang="en-IN" dirty="0"/>
              <a:t> </a:t>
            </a:r>
            <a:r>
              <a:rPr lang="en-IN" dirty="0" err="1"/>
              <a:t>sint</a:t>
            </a:r>
            <a:r>
              <a:rPr lang="en-IN" dirty="0"/>
              <a:t> </a:t>
            </a:r>
            <a:r>
              <a:rPr lang="en-IN" dirty="0" err="1"/>
              <a:t>occaecat</a:t>
            </a:r>
            <a:r>
              <a:rPr lang="en-IN" dirty="0"/>
              <a:t> </a:t>
            </a:r>
            <a:r>
              <a:rPr lang="en-IN" dirty="0" err="1"/>
              <a:t>cupidatat</a:t>
            </a:r>
            <a:r>
              <a:rPr lang="en-IN" dirty="0"/>
              <a:t> non </a:t>
            </a:r>
            <a:r>
              <a:rPr lang="en-IN" dirty="0" err="1"/>
              <a:t>proident</a:t>
            </a:r>
            <a:r>
              <a:rPr lang="en-IN" dirty="0"/>
              <a:t>, </a:t>
            </a:r>
            <a:r>
              <a:rPr lang="en-IN" dirty="0" err="1"/>
              <a:t>sunt</a:t>
            </a:r>
            <a:r>
              <a:rPr lang="en-IN" dirty="0"/>
              <a:t> in culpa qui </a:t>
            </a:r>
            <a:r>
              <a:rPr lang="en-IN" dirty="0" err="1"/>
              <a:t>officia</a:t>
            </a:r>
            <a:r>
              <a:rPr lang="en-IN" dirty="0"/>
              <a:t> </a:t>
            </a:r>
            <a:r>
              <a:rPr lang="en-IN" dirty="0" err="1"/>
              <a:t>deserunt</a:t>
            </a:r>
            <a:r>
              <a:rPr lang="en-IN" dirty="0"/>
              <a:t> </a:t>
            </a:r>
            <a:r>
              <a:rPr lang="en-IN" dirty="0" err="1"/>
              <a:t>mollit</a:t>
            </a:r>
            <a:r>
              <a:rPr lang="en-IN" dirty="0"/>
              <a:t> </a:t>
            </a:r>
            <a:r>
              <a:rPr lang="en-IN" dirty="0" err="1"/>
              <a:t>anim</a:t>
            </a:r>
            <a:r>
              <a:rPr lang="en-IN" dirty="0"/>
              <a:t> id </a:t>
            </a:r>
            <a:r>
              <a:rPr lang="en-IN" dirty="0" err="1"/>
              <a:t>est</a:t>
            </a:r>
            <a:r>
              <a:rPr lang="en-IN" dirty="0"/>
              <a:t> </a:t>
            </a:r>
            <a:r>
              <a:rPr lang="en-IN" dirty="0" err="1"/>
              <a:t>laborum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24BCD-F817-4878-9A9B-81EF86843CD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16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2B98-3141-4806-9F4F-8348F898F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3DCDA-216B-448B-952D-B5A9613A9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A43C-4DE0-4013-9405-E6A520D6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CCAB-BA5A-46D7-B709-4BE3F361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8DFC8-E30D-4426-AEB5-F8CB039C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03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DAB4-D2A5-465F-9215-2764352A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07FCC-44D2-422A-8A78-14E8ECFD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5A30-FA7C-4474-83AD-3494D917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DF064-E4D2-45A4-8101-975D01DB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2A6BB-A0A1-4F50-8430-71504AB9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82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34673-2983-4D46-9DCE-3580BFC92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467AA-480E-463C-B997-71A66910E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1EA8D-1189-45A8-B66C-ACA5D51F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F5423-7CE5-4BD8-A6EA-93144FBC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8355-6936-4ADC-8334-9F7E2BA1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64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6AD2-2A44-4436-9424-16051F84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ABF6-48AC-42FF-A53B-18AE55D6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5D7E-17FA-480A-99DF-40D8DDDB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DDB1A-73F9-429D-BAC9-145CA340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E5090-08CA-4F78-87F6-B8090F5B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0DCB-1B18-425E-A764-7EC7FF87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BC462-AB56-495A-A339-C46A70746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1BFE7-2318-46E4-A568-5553BA90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73D8F-B4E1-4AD5-BDF5-3D97545C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1C070-4F77-45AB-B496-49DD76F9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77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9D7-089B-41C5-9E9E-0B542C2B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F75F-0B56-41CB-AD5E-390A603BF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EAEBB-E234-4AF0-8872-067E53A8B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720B5-3BF7-43AC-8888-673DB6C9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8793-B1EF-45FF-9F72-87523C5B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C7E33-4962-45E7-B3F3-873F3668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95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FD27-2A00-4BFD-BD68-43E76E68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06BD1-6D5E-46D0-B7C9-A5029DF2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61462-4A77-4C3B-8414-AEA3F546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83AD3-6E3E-48A4-AC39-824B0F80F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375AD-AD38-499E-8089-60705445E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5317C-1799-4E2F-9E90-51595507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23B57-6472-4CDD-A157-FCD2F7B4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0E7DC-A9E6-47BA-B193-3CABC59D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3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5E14-C9F9-4689-9473-7DC2FD28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0B862-662C-4C73-9153-BF2CCD32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B191A-3C2C-4CBF-A004-05E3BBBF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8405B-36E4-4359-BF24-E80B3544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11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AED4C-3074-4873-9DA6-B46BB753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F3D44-1285-4727-9FDA-9C9027EA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0176C-80DE-48E4-9E23-CB2F3E96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88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C92F-1FAE-448E-B6F8-046D24B1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5868-7EA9-4FEE-A773-4A9EE42EC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53E83-E1D1-4D7C-AD61-000AA66EB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88769-25EE-400B-9718-03DC6DEC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1C5F2-045A-445D-AC1B-6469084C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89F1B-EC69-40C3-ABD9-914401D8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18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B65E-854F-4983-A285-E9E8F4B5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4920A-2898-4F61-B556-422AE8CFC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DCC5C-A4F6-4C36-B394-23A425469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4B088-86AB-4AD7-BAAD-490B2EF0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76E91-7645-4FC7-94E9-148B895B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7C0F5-A47F-4D8F-B77A-67A589A7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1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31450-388E-4942-8180-CC31DC36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D23D7-0897-442C-9F7D-3E0A10C3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7746E-9EB0-462E-A831-0B1B508C3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B7714-3070-435E-B797-B79253A379F9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C3F0-C6F1-4303-B835-6BA6B8120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FC51-EE35-44A8-B2AF-59AB09F92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1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sv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image" Target="../media/image8.sv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62839D0-231B-4B35-9CAC-863B496334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02ABB0"/>
              </a:gs>
              <a:gs pos="0">
                <a:srgbClr val="00CDAC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51B68B-0CD4-45F7-8AA0-5F055D0795FD}"/>
              </a:ext>
            </a:extLst>
          </p:cNvPr>
          <p:cNvSpPr/>
          <p:nvPr/>
        </p:nvSpPr>
        <p:spPr>
          <a:xfrm>
            <a:off x="5029200" y="3086517"/>
            <a:ext cx="2133600" cy="2133600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 l="-19000" r="-26000"/>
            </a:stretch>
          </a:blipFill>
          <a:ln>
            <a:solidFill>
              <a:schemeClr val="bg1"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C1E83-3D54-4F20-AD87-109C7B305C3D}"/>
              </a:ext>
            </a:extLst>
          </p:cNvPr>
          <p:cNvSpPr txBox="1"/>
          <p:nvPr/>
        </p:nvSpPr>
        <p:spPr>
          <a:xfrm>
            <a:off x="1882140" y="1493520"/>
            <a:ext cx="8427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ALEX SMITH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FA497F-614F-44CD-8016-6C2CDB82F175}"/>
              </a:ext>
            </a:extLst>
          </p:cNvPr>
          <p:cNvSpPr txBox="1"/>
          <p:nvPr/>
        </p:nvSpPr>
        <p:spPr>
          <a:xfrm>
            <a:off x="1882140" y="2255520"/>
            <a:ext cx="842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UI/UX DESIGNER, DEVELOPER, ANAYST</a:t>
            </a:r>
          </a:p>
        </p:txBody>
      </p:sp>
    </p:spTree>
    <p:extLst>
      <p:ext uri="{BB962C8B-B14F-4D97-AF65-F5344CB8AC3E}">
        <p14:creationId xmlns:p14="http://schemas.microsoft.com/office/powerpoint/2010/main" val="2171052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62839D0-231B-4B35-9CAC-863B4963340C}"/>
              </a:ext>
            </a:extLst>
          </p:cNvPr>
          <p:cNvSpPr/>
          <p:nvPr/>
        </p:nvSpPr>
        <p:spPr>
          <a:xfrm>
            <a:off x="2331720" y="0"/>
            <a:ext cx="9860280" cy="6858000"/>
          </a:xfrm>
          <a:prstGeom prst="rect">
            <a:avLst/>
          </a:prstGeom>
          <a:gradFill>
            <a:gsLst>
              <a:gs pos="100000">
                <a:srgbClr val="02ABB0"/>
              </a:gs>
              <a:gs pos="0">
                <a:srgbClr val="00CDAC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4DFB7D-16A1-4389-B2A5-85299ACC08FB}"/>
              </a:ext>
            </a:extLst>
          </p:cNvPr>
          <p:cNvSpPr/>
          <p:nvPr/>
        </p:nvSpPr>
        <p:spPr>
          <a:xfrm>
            <a:off x="548640" y="328077"/>
            <a:ext cx="1119723" cy="1119723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 l="-19000" r="-26000"/>
            </a:stretch>
          </a:blipFill>
          <a:ln w="34925">
            <a:solidFill>
              <a:srgbClr val="02ABB0">
                <a:alpha val="3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754136-4EE0-4AEA-8BE3-DE123B718CF1}"/>
              </a:ext>
            </a:extLst>
          </p:cNvPr>
          <p:cNvGrpSpPr/>
          <p:nvPr/>
        </p:nvGrpSpPr>
        <p:grpSpPr>
          <a:xfrm>
            <a:off x="323641" y="1859280"/>
            <a:ext cx="1722120" cy="2438400"/>
            <a:chOff x="247441" y="1859280"/>
            <a:chExt cx="1722120" cy="24384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52054D-60BD-4258-9381-85DBA3F54B53}"/>
                </a:ext>
              </a:extLst>
            </p:cNvPr>
            <p:cNvSpPr txBox="1"/>
            <p:nvPr/>
          </p:nvSpPr>
          <p:spPr>
            <a:xfrm>
              <a:off x="247441" y="1859280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52499D-D802-4108-9EF2-8527EBE1D8CD}"/>
                </a:ext>
              </a:extLst>
            </p:cNvPr>
            <p:cNvSpPr txBox="1"/>
            <p:nvPr/>
          </p:nvSpPr>
          <p:spPr>
            <a:xfrm>
              <a:off x="247441" y="2403478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EDUCATION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890597-928F-4277-B475-34234A45CE04}"/>
                </a:ext>
              </a:extLst>
            </p:cNvPr>
            <p:cNvSpPr txBox="1"/>
            <p:nvPr/>
          </p:nvSpPr>
          <p:spPr>
            <a:xfrm>
              <a:off x="247441" y="2947676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EXPERIENCE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32178-2DD7-45D7-AC6D-9666C37340F7}"/>
                </a:ext>
              </a:extLst>
            </p:cNvPr>
            <p:cNvSpPr txBox="1"/>
            <p:nvPr/>
          </p:nvSpPr>
          <p:spPr>
            <a:xfrm>
              <a:off x="247441" y="3491874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PORTFOLIO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CE5648-025B-4E1C-BD2F-3405346A1F04}"/>
                </a:ext>
              </a:extLst>
            </p:cNvPr>
            <p:cNvSpPr txBox="1"/>
            <p:nvPr/>
          </p:nvSpPr>
          <p:spPr>
            <a:xfrm>
              <a:off x="247441" y="4036070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52F2F40-C9CC-4AB1-A639-E1448E0796A3}"/>
              </a:ext>
            </a:extLst>
          </p:cNvPr>
          <p:cNvSpPr/>
          <p:nvPr/>
        </p:nvSpPr>
        <p:spPr>
          <a:xfrm>
            <a:off x="216961" y="2120890"/>
            <a:ext cx="1916639" cy="45719"/>
          </a:xfrm>
          <a:prstGeom prst="rect">
            <a:avLst/>
          </a:prstGeom>
          <a:solidFill>
            <a:srgbClr val="01C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992DA4-68D2-4D47-A3F7-164D36C631EE}"/>
              </a:ext>
            </a:extLst>
          </p:cNvPr>
          <p:cNvSpPr/>
          <p:nvPr/>
        </p:nvSpPr>
        <p:spPr>
          <a:xfrm>
            <a:off x="216961" y="6096000"/>
            <a:ext cx="484079" cy="4840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BEE08F-75AF-432D-8EFB-4AE67FFF1F7C}"/>
              </a:ext>
            </a:extLst>
          </p:cNvPr>
          <p:cNvSpPr/>
          <p:nvPr/>
        </p:nvSpPr>
        <p:spPr>
          <a:xfrm>
            <a:off x="866461" y="6096000"/>
            <a:ext cx="484079" cy="4840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B8048A-AB43-4871-98BB-54F006037E16}"/>
              </a:ext>
            </a:extLst>
          </p:cNvPr>
          <p:cNvSpPr/>
          <p:nvPr/>
        </p:nvSpPr>
        <p:spPr>
          <a:xfrm>
            <a:off x="1515962" y="6096000"/>
            <a:ext cx="484079" cy="4840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Graphic 11" descr="Link">
            <a:extLst>
              <a:ext uri="{FF2B5EF4-FFF2-40B4-BE49-F238E27FC236}">
                <a16:creationId xmlns:a16="http://schemas.microsoft.com/office/drawing/2014/main" id="{15C8F7E1-3B1F-42A9-A298-0DBAB1E33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135" y="6158039"/>
            <a:ext cx="360000" cy="360000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5733500A-3778-4269-B3CC-D2BAAE6149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2572" y="6158039"/>
            <a:ext cx="360000" cy="360000"/>
          </a:xfrm>
          <a:prstGeom prst="rect">
            <a:avLst/>
          </a:prstGeom>
        </p:spPr>
      </p:pic>
      <p:pic>
        <p:nvPicPr>
          <p:cNvPr id="22" name="Graphic 21" descr="Lightbulb">
            <a:extLst>
              <a:ext uri="{FF2B5EF4-FFF2-40B4-BE49-F238E27FC236}">
                <a16:creationId xmlns:a16="http://schemas.microsoft.com/office/drawing/2014/main" id="{465D99A5-49CC-4F98-8EAA-6E8654B59E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8001" y="6158039"/>
            <a:ext cx="360000" cy="36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885FA36-84E9-4BAA-AE37-CB6E7947C037}"/>
              </a:ext>
            </a:extLst>
          </p:cNvPr>
          <p:cNvSpPr/>
          <p:nvPr/>
        </p:nvSpPr>
        <p:spPr>
          <a:xfrm>
            <a:off x="2649543" y="620926"/>
            <a:ext cx="89187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DB4D3C-8440-4F6C-ABF5-03692C2D93F3}"/>
              </a:ext>
            </a:extLst>
          </p:cNvPr>
          <p:cNvSpPr/>
          <p:nvPr/>
        </p:nvSpPr>
        <p:spPr>
          <a:xfrm>
            <a:off x="2649542" y="1518851"/>
            <a:ext cx="89187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IN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964D19-28E6-47FB-80AB-099A78EAD75A}"/>
              </a:ext>
            </a:extLst>
          </p:cNvPr>
          <p:cNvSpPr txBox="1"/>
          <p:nvPr/>
        </p:nvSpPr>
        <p:spPr>
          <a:xfrm>
            <a:off x="2649542" y="2403478"/>
            <a:ext cx="308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ADDRESS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A6CADD-C5DB-40C6-B63B-E2A900DC6A3B}"/>
              </a:ext>
            </a:extLst>
          </p:cNvPr>
          <p:cNvSpPr/>
          <p:nvPr/>
        </p:nvSpPr>
        <p:spPr>
          <a:xfrm>
            <a:off x="2649542" y="2766001"/>
            <a:ext cx="27416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146E7-E01B-42C0-88C9-DEBDEB76C4B8}"/>
              </a:ext>
            </a:extLst>
          </p:cNvPr>
          <p:cNvSpPr txBox="1"/>
          <p:nvPr/>
        </p:nvSpPr>
        <p:spPr>
          <a:xfrm>
            <a:off x="2649542" y="4074141"/>
            <a:ext cx="308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PHONE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EBFEE6-FCAD-42E3-B3CA-3DB42233ED77}"/>
              </a:ext>
            </a:extLst>
          </p:cNvPr>
          <p:cNvSpPr/>
          <p:nvPr/>
        </p:nvSpPr>
        <p:spPr>
          <a:xfrm>
            <a:off x="2649542" y="4436664"/>
            <a:ext cx="2741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999-999-999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77BD38-4E87-499D-A650-2052C9C216C3}"/>
              </a:ext>
            </a:extLst>
          </p:cNvPr>
          <p:cNvSpPr txBox="1"/>
          <p:nvPr/>
        </p:nvSpPr>
        <p:spPr>
          <a:xfrm>
            <a:off x="2649542" y="4953063"/>
            <a:ext cx="308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EMAIL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B1137F-8468-452E-859E-4BC3E6FAB5CC}"/>
              </a:ext>
            </a:extLst>
          </p:cNvPr>
          <p:cNvSpPr/>
          <p:nvPr/>
        </p:nvSpPr>
        <p:spPr>
          <a:xfrm>
            <a:off x="2649542" y="5315586"/>
            <a:ext cx="2741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ABC@XYZ.COM</a:t>
            </a:r>
            <a:endParaRPr lang="en-IN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2FA7E9-35B2-41A9-8279-B4C9759DCEB5}"/>
              </a:ext>
            </a:extLst>
          </p:cNvPr>
          <p:cNvSpPr txBox="1"/>
          <p:nvPr/>
        </p:nvSpPr>
        <p:spPr>
          <a:xfrm>
            <a:off x="6397407" y="2403478"/>
            <a:ext cx="308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HOBBIES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DC1A4E-6D86-4913-90D2-74DAAEC4BBC9}"/>
              </a:ext>
            </a:extLst>
          </p:cNvPr>
          <p:cNvSpPr/>
          <p:nvPr/>
        </p:nvSpPr>
        <p:spPr>
          <a:xfrm>
            <a:off x="6397407" y="2766001"/>
            <a:ext cx="27416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IN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37BCE1-D6BA-4C0C-A4E1-22B6FD8615E3}"/>
              </a:ext>
            </a:extLst>
          </p:cNvPr>
          <p:cNvSpPr txBox="1"/>
          <p:nvPr/>
        </p:nvSpPr>
        <p:spPr>
          <a:xfrm>
            <a:off x="6397407" y="4030173"/>
            <a:ext cx="308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OTHER DETAILS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2DBD99-C9A1-4C34-BD59-E1AF12FBA0E6}"/>
              </a:ext>
            </a:extLst>
          </p:cNvPr>
          <p:cNvSpPr/>
          <p:nvPr/>
        </p:nvSpPr>
        <p:spPr>
          <a:xfrm>
            <a:off x="6397407" y="4392696"/>
            <a:ext cx="27416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IN" sz="1400" dirty="0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B848910D-5D4C-4645-9874-26E8FEFE3569}"/>
              </a:ext>
            </a:extLst>
          </p:cNvPr>
          <p:cNvSpPr/>
          <p:nvPr/>
        </p:nvSpPr>
        <p:spPr>
          <a:xfrm>
            <a:off x="5391149" y="0"/>
            <a:ext cx="6800851" cy="6858000"/>
          </a:xfrm>
          <a:prstGeom prst="parallelogram">
            <a:avLst>
              <a:gd name="adj" fmla="val 64832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F64E83D-47A1-4624-BF81-D264201CE60F}"/>
              </a:ext>
            </a:extLst>
          </p:cNvPr>
          <p:cNvSpPr/>
          <p:nvPr/>
        </p:nvSpPr>
        <p:spPr>
          <a:xfrm>
            <a:off x="10145272" y="3491874"/>
            <a:ext cx="2046728" cy="3366126"/>
          </a:xfrm>
          <a:prstGeom prst="triangle">
            <a:avLst>
              <a:gd name="adj" fmla="val 100000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811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62839D0-231B-4B35-9CAC-863B4963340C}"/>
              </a:ext>
            </a:extLst>
          </p:cNvPr>
          <p:cNvSpPr/>
          <p:nvPr/>
        </p:nvSpPr>
        <p:spPr>
          <a:xfrm>
            <a:off x="2331720" y="0"/>
            <a:ext cx="9860280" cy="6858000"/>
          </a:xfrm>
          <a:prstGeom prst="rect">
            <a:avLst/>
          </a:prstGeom>
          <a:gradFill>
            <a:gsLst>
              <a:gs pos="100000">
                <a:srgbClr val="02ABB0"/>
              </a:gs>
              <a:gs pos="0">
                <a:srgbClr val="00CDAC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4DFB7D-16A1-4389-B2A5-85299ACC08FB}"/>
              </a:ext>
            </a:extLst>
          </p:cNvPr>
          <p:cNvSpPr/>
          <p:nvPr/>
        </p:nvSpPr>
        <p:spPr>
          <a:xfrm>
            <a:off x="548640" y="328077"/>
            <a:ext cx="1119723" cy="1119723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 l="-19000" r="-26000"/>
            </a:stretch>
          </a:blipFill>
          <a:ln w="34925">
            <a:solidFill>
              <a:srgbClr val="02ABB0">
                <a:alpha val="3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754136-4EE0-4AEA-8BE3-DE123B718CF1}"/>
              </a:ext>
            </a:extLst>
          </p:cNvPr>
          <p:cNvGrpSpPr/>
          <p:nvPr/>
        </p:nvGrpSpPr>
        <p:grpSpPr>
          <a:xfrm>
            <a:off x="323641" y="1859280"/>
            <a:ext cx="1722120" cy="2438400"/>
            <a:chOff x="247441" y="1859280"/>
            <a:chExt cx="1722120" cy="24384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52054D-60BD-4258-9381-85DBA3F54B53}"/>
                </a:ext>
              </a:extLst>
            </p:cNvPr>
            <p:cNvSpPr txBox="1"/>
            <p:nvPr/>
          </p:nvSpPr>
          <p:spPr>
            <a:xfrm>
              <a:off x="247441" y="1859280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52499D-D802-4108-9EF2-8527EBE1D8CD}"/>
                </a:ext>
              </a:extLst>
            </p:cNvPr>
            <p:cNvSpPr txBox="1"/>
            <p:nvPr/>
          </p:nvSpPr>
          <p:spPr>
            <a:xfrm>
              <a:off x="247441" y="2403478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EDUCATION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890597-928F-4277-B475-34234A45CE04}"/>
                </a:ext>
              </a:extLst>
            </p:cNvPr>
            <p:cNvSpPr txBox="1"/>
            <p:nvPr/>
          </p:nvSpPr>
          <p:spPr>
            <a:xfrm>
              <a:off x="247441" y="2947676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EXPERIENCE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32178-2DD7-45D7-AC6D-9666C37340F7}"/>
                </a:ext>
              </a:extLst>
            </p:cNvPr>
            <p:cNvSpPr txBox="1"/>
            <p:nvPr/>
          </p:nvSpPr>
          <p:spPr>
            <a:xfrm>
              <a:off x="247441" y="3491874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PORTFOLIO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CE5648-025B-4E1C-BD2F-3405346A1F04}"/>
                </a:ext>
              </a:extLst>
            </p:cNvPr>
            <p:cNvSpPr txBox="1"/>
            <p:nvPr/>
          </p:nvSpPr>
          <p:spPr>
            <a:xfrm>
              <a:off x="247441" y="4036070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52F2F40-C9CC-4AB1-A639-E1448E0796A3}"/>
              </a:ext>
            </a:extLst>
          </p:cNvPr>
          <p:cNvSpPr/>
          <p:nvPr/>
        </p:nvSpPr>
        <p:spPr>
          <a:xfrm>
            <a:off x="216961" y="2692390"/>
            <a:ext cx="1916639" cy="45719"/>
          </a:xfrm>
          <a:prstGeom prst="rect">
            <a:avLst/>
          </a:prstGeom>
          <a:solidFill>
            <a:srgbClr val="01C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992DA4-68D2-4D47-A3F7-164D36C631EE}"/>
              </a:ext>
            </a:extLst>
          </p:cNvPr>
          <p:cNvSpPr/>
          <p:nvPr/>
        </p:nvSpPr>
        <p:spPr>
          <a:xfrm>
            <a:off x="216961" y="6096000"/>
            <a:ext cx="484079" cy="4840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BEE08F-75AF-432D-8EFB-4AE67FFF1F7C}"/>
              </a:ext>
            </a:extLst>
          </p:cNvPr>
          <p:cNvSpPr/>
          <p:nvPr/>
        </p:nvSpPr>
        <p:spPr>
          <a:xfrm>
            <a:off x="866461" y="6096000"/>
            <a:ext cx="484079" cy="4840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B8048A-AB43-4871-98BB-54F006037E16}"/>
              </a:ext>
            </a:extLst>
          </p:cNvPr>
          <p:cNvSpPr/>
          <p:nvPr/>
        </p:nvSpPr>
        <p:spPr>
          <a:xfrm>
            <a:off x="1515962" y="6096000"/>
            <a:ext cx="484079" cy="4840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Graphic 11" descr="Link">
            <a:extLst>
              <a:ext uri="{FF2B5EF4-FFF2-40B4-BE49-F238E27FC236}">
                <a16:creationId xmlns:a16="http://schemas.microsoft.com/office/drawing/2014/main" id="{15C8F7E1-3B1F-42A9-A298-0DBAB1E33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135" y="6158039"/>
            <a:ext cx="360000" cy="360000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5733500A-3778-4269-B3CC-D2BAAE6149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2572" y="6158039"/>
            <a:ext cx="360000" cy="360000"/>
          </a:xfrm>
          <a:prstGeom prst="rect">
            <a:avLst/>
          </a:prstGeom>
        </p:spPr>
      </p:pic>
      <p:pic>
        <p:nvPicPr>
          <p:cNvPr id="22" name="Graphic 21" descr="Lightbulb">
            <a:extLst>
              <a:ext uri="{FF2B5EF4-FFF2-40B4-BE49-F238E27FC236}">
                <a16:creationId xmlns:a16="http://schemas.microsoft.com/office/drawing/2014/main" id="{465D99A5-49CC-4F98-8EAA-6E8654B59E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8001" y="6158039"/>
            <a:ext cx="360000" cy="360000"/>
          </a:xfrm>
          <a:prstGeom prst="rect">
            <a:avLst/>
          </a:prstGeom>
        </p:spPr>
      </p:pic>
      <p:sp>
        <p:nvSpPr>
          <p:cNvPr id="36" name="Parallelogram 35">
            <a:extLst>
              <a:ext uri="{FF2B5EF4-FFF2-40B4-BE49-F238E27FC236}">
                <a16:creationId xmlns:a16="http://schemas.microsoft.com/office/drawing/2014/main" id="{B848910D-5D4C-4645-9874-26E8FEFE3569}"/>
              </a:ext>
            </a:extLst>
          </p:cNvPr>
          <p:cNvSpPr/>
          <p:nvPr/>
        </p:nvSpPr>
        <p:spPr>
          <a:xfrm>
            <a:off x="5391149" y="0"/>
            <a:ext cx="6800851" cy="6858000"/>
          </a:xfrm>
          <a:prstGeom prst="parallelogram">
            <a:avLst>
              <a:gd name="adj" fmla="val 64832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F64E83D-47A1-4624-BF81-D264201CE60F}"/>
              </a:ext>
            </a:extLst>
          </p:cNvPr>
          <p:cNvSpPr/>
          <p:nvPr/>
        </p:nvSpPr>
        <p:spPr>
          <a:xfrm>
            <a:off x="10145272" y="3491874"/>
            <a:ext cx="2046728" cy="3366126"/>
          </a:xfrm>
          <a:prstGeom prst="triangle">
            <a:avLst>
              <a:gd name="adj" fmla="val 100000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AC0A1A-8CED-4B74-86A4-6685A5477ECF}"/>
              </a:ext>
            </a:extLst>
          </p:cNvPr>
          <p:cNvGrpSpPr/>
          <p:nvPr/>
        </p:nvGrpSpPr>
        <p:grpSpPr>
          <a:xfrm>
            <a:off x="2649543" y="672642"/>
            <a:ext cx="8918793" cy="1423577"/>
            <a:chOff x="2649543" y="672642"/>
            <a:chExt cx="8918793" cy="14235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964D19-28E6-47FB-80AB-099A78EAD75A}"/>
                </a:ext>
              </a:extLst>
            </p:cNvPr>
            <p:cNvSpPr txBox="1"/>
            <p:nvPr/>
          </p:nvSpPr>
          <p:spPr>
            <a:xfrm>
              <a:off x="2649543" y="672642"/>
              <a:ext cx="2455857" cy="375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spc="300" dirty="0">
                  <a:solidFill>
                    <a:schemeClr val="bg1">
                      <a:lumMod val="95000"/>
                    </a:schemeClr>
                  </a:solidFill>
                </a:rPr>
                <a:t>UNIVERSITY 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85FA36-84E9-4BAA-AE37-CB6E7947C037}"/>
                </a:ext>
              </a:extLst>
            </p:cNvPr>
            <p:cNvSpPr/>
            <p:nvPr/>
          </p:nvSpPr>
          <p:spPr>
            <a:xfrm>
              <a:off x="2649543" y="1357555"/>
              <a:ext cx="891879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magna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0206D4-F3C6-4981-88BF-4D805DC07D4F}"/>
                </a:ext>
              </a:extLst>
            </p:cNvPr>
            <p:cNvSpPr txBox="1"/>
            <p:nvPr/>
          </p:nvSpPr>
          <p:spPr>
            <a:xfrm>
              <a:off x="2649543" y="952500"/>
              <a:ext cx="1979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95000"/>
                    </a:schemeClr>
                  </a:solidFill>
                </a:rPr>
                <a:t>YYYY - YYYY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510B26-8010-4C51-A48C-0D6AFA98B880}"/>
              </a:ext>
            </a:extLst>
          </p:cNvPr>
          <p:cNvGrpSpPr/>
          <p:nvPr/>
        </p:nvGrpSpPr>
        <p:grpSpPr>
          <a:xfrm>
            <a:off x="2649542" y="2632737"/>
            <a:ext cx="8918793" cy="1423577"/>
            <a:chOff x="2649543" y="672642"/>
            <a:chExt cx="8918793" cy="14235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6A6188-1ED4-4E1A-9AA9-5B7F6F473C84}"/>
                </a:ext>
              </a:extLst>
            </p:cNvPr>
            <p:cNvSpPr txBox="1"/>
            <p:nvPr/>
          </p:nvSpPr>
          <p:spPr>
            <a:xfrm>
              <a:off x="2649543" y="672642"/>
              <a:ext cx="2455857" cy="375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spc="300" dirty="0">
                  <a:solidFill>
                    <a:schemeClr val="bg1">
                      <a:lumMod val="95000"/>
                    </a:schemeClr>
                  </a:solidFill>
                </a:rPr>
                <a:t>UNIVERSITY B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A5A495E-CA94-4C84-8885-E0428E3F0638}"/>
                </a:ext>
              </a:extLst>
            </p:cNvPr>
            <p:cNvSpPr/>
            <p:nvPr/>
          </p:nvSpPr>
          <p:spPr>
            <a:xfrm>
              <a:off x="2649543" y="1357555"/>
              <a:ext cx="891879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consctetur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magna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3520FDB-A933-4F7C-8254-319F04781E8D}"/>
                </a:ext>
              </a:extLst>
            </p:cNvPr>
            <p:cNvSpPr txBox="1"/>
            <p:nvPr/>
          </p:nvSpPr>
          <p:spPr>
            <a:xfrm>
              <a:off x="2649543" y="952500"/>
              <a:ext cx="1979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95000"/>
                    </a:schemeClr>
                  </a:solidFill>
                </a:rPr>
                <a:t>YYYY - YYYY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81E2F0-FA54-4601-AD28-A03B57038109}"/>
              </a:ext>
            </a:extLst>
          </p:cNvPr>
          <p:cNvGrpSpPr/>
          <p:nvPr/>
        </p:nvGrpSpPr>
        <p:grpSpPr>
          <a:xfrm>
            <a:off x="2649542" y="4595782"/>
            <a:ext cx="8918793" cy="1423577"/>
            <a:chOff x="2649543" y="672642"/>
            <a:chExt cx="8918793" cy="14235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5C1DE7-E6BB-4D61-BC97-61D43E782679}"/>
                </a:ext>
              </a:extLst>
            </p:cNvPr>
            <p:cNvSpPr txBox="1"/>
            <p:nvPr/>
          </p:nvSpPr>
          <p:spPr>
            <a:xfrm>
              <a:off x="2649543" y="672642"/>
              <a:ext cx="2455857" cy="375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spc="300" dirty="0">
                  <a:solidFill>
                    <a:schemeClr val="bg1">
                      <a:lumMod val="95000"/>
                    </a:schemeClr>
                  </a:solidFill>
                </a:rPr>
                <a:t>UNIVERSITY C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E895A96-AD70-46E7-8089-403E784A69BF}"/>
                </a:ext>
              </a:extLst>
            </p:cNvPr>
            <p:cNvSpPr/>
            <p:nvPr/>
          </p:nvSpPr>
          <p:spPr>
            <a:xfrm>
              <a:off x="2649543" y="1357555"/>
              <a:ext cx="891879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consctetur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magna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A4D791-9C69-4ADB-B3CC-AA4F68203B54}"/>
                </a:ext>
              </a:extLst>
            </p:cNvPr>
            <p:cNvSpPr txBox="1"/>
            <p:nvPr/>
          </p:nvSpPr>
          <p:spPr>
            <a:xfrm>
              <a:off x="2649543" y="952500"/>
              <a:ext cx="1979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95000"/>
                    </a:schemeClr>
                  </a:solidFill>
                </a:rPr>
                <a:t>YYYY - YYYY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897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62839D0-231B-4B35-9CAC-863B4963340C}"/>
              </a:ext>
            </a:extLst>
          </p:cNvPr>
          <p:cNvSpPr/>
          <p:nvPr/>
        </p:nvSpPr>
        <p:spPr>
          <a:xfrm>
            <a:off x="2331720" y="0"/>
            <a:ext cx="9860280" cy="6858000"/>
          </a:xfrm>
          <a:prstGeom prst="rect">
            <a:avLst/>
          </a:prstGeom>
          <a:gradFill>
            <a:gsLst>
              <a:gs pos="100000">
                <a:srgbClr val="02ABB0"/>
              </a:gs>
              <a:gs pos="0">
                <a:srgbClr val="00CDAC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4DFB7D-16A1-4389-B2A5-85299ACC08FB}"/>
              </a:ext>
            </a:extLst>
          </p:cNvPr>
          <p:cNvSpPr/>
          <p:nvPr/>
        </p:nvSpPr>
        <p:spPr>
          <a:xfrm>
            <a:off x="548640" y="328077"/>
            <a:ext cx="1119723" cy="1119723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 l="-19000" r="-26000"/>
            </a:stretch>
          </a:blipFill>
          <a:ln w="34925">
            <a:solidFill>
              <a:srgbClr val="02ABB0">
                <a:alpha val="3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754136-4EE0-4AEA-8BE3-DE123B718CF1}"/>
              </a:ext>
            </a:extLst>
          </p:cNvPr>
          <p:cNvGrpSpPr/>
          <p:nvPr/>
        </p:nvGrpSpPr>
        <p:grpSpPr>
          <a:xfrm>
            <a:off x="323641" y="1859280"/>
            <a:ext cx="1722120" cy="2438400"/>
            <a:chOff x="247441" y="1859280"/>
            <a:chExt cx="1722120" cy="24384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52054D-60BD-4258-9381-85DBA3F54B53}"/>
                </a:ext>
              </a:extLst>
            </p:cNvPr>
            <p:cNvSpPr txBox="1"/>
            <p:nvPr/>
          </p:nvSpPr>
          <p:spPr>
            <a:xfrm>
              <a:off x="247441" y="1859280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52499D-D802-4108-9EF2-8527EBE1D8CD}"/>
                </a:ext>
              </a:extLst>
            </p:cNvPr>
            <p:cNvSpPr txBox="1"/>
            <p:nvPr/>
          </p:nvSpPr>
          <p:spPr>
            <a:xfrm>
              <a:off x="247441" y="2403478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EDUCATION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890597-928F-4277-B475-34234A45CE04}"/>
                </a:ext>
              </a:extLst>
            </p:cNvPr>
            <p:cNvSpPr txBox="1"/>
            <p:nvPr/>
          </p:nvSpPr>
          <p:spPr>
            <a:xfrm>
              <a:off x="247441" y="2947676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EXPERIENCE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32178-2DD7-45D7-AC6D-9666C37340F7}"/>
                </a:ext>
              </a:extLst>
            </p:cNvPr>
            <p:cNvSpPr txBox="1"/>
            <p:nvPr/>
          </p:nvSpPr>
          <p:spPr>
            <a:xfrm>
              <a:off x="247441" y="3491874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PORTFOLIO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CE5648-025B-4E1C-BD2F-3405346A1F04}"/>
                </a:ext>
              </a:extLst>
            </p:cNvPr>
            <p:cNvSpPr txBox="1"/>
            <p:nvPr/>
          </p:nvSpPr>
          <p:spPr>
            <a:xfrm>
              <a:off x="247441" y="4036070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52F2F40-C9CC-4AB1-A639-E1448E0796A3}"/>
              </a:ext>
            </a:extLst>
          </p:cNvPr>
          <p:cNvSpPr/>
          <p:nvPr/>
        </p:nvSpPr>
        <p:spPr>
          <a:xfrm>
            <a:off x="216961" y="3206740"/>
            <a:ext cx="1916639" cy="45719"/>
          </a:xfrm>
          <a:prstGeom prst="rect">
            <a:avLst/>
          </a:prstGeom>
          <a:solidFill>
            <a:srgbClr val="01C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992DA4-68D2-4D47-A3F7-164D36C631EE}"/>
              </a:ext>
            </a:extLst>
          </p:cNvPr>
          <p:cNvSpPr/>
          <p:nvPr/>
        </p:nvSpPr>
        <p:spPr>
          <a:xfrm>
            <a:off x="216961" y="6096000"/>
            <a:ext cx="484079" cy="4840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BEE08F-75AF-432D-8EFB-4AE67FFF1F7C}"/>
              </a:ext>
            </a:extLst>
          </p:cNvPr>
          <p:cNvSpPr/>
          <p:nvPr/>
        </p:nvSpPr>
        <p:spPr>
          <a:xfrm>
            <a:off x="866461" y="6096000"/>
            <a:ext cx="484079" cy="4840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B8048A-AB43-4871-98BB-54F006037E16}"/>
              </a:ext>
            </a:extLst>
          </p:cNvPr>
          <p:cNvSpPr/>
          <p:nvPr/>
        </p:nvSpPr>
        <p:spPr>
          <a:xfrm>
            <a:off x="1515962" y="6096000"/>
            <a:ext cx="484079" cy="4840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Graphic 11" descr="Link">
            <a:extLst>
              <a:ext uri="{FF2B5EF4-FFF2-40B4-BE49-F238E27FC236}">
                <a16:creationId xmlns:a16="http://schemas.microsoft.com/office/drawing/2014/main" id="{15C8F7E1-3B1F-42A9-A298-0DBAB1E33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135" y="6158039"/>
            <a:ext cx="360000" cy="360000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5733500A-3778-4269-B3CC-D2BAAE6149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2572" y="6158039"/>
            <a:ext cx="360000" cy="360000"/>
          </a:xfrm>
          <a:prstGeom prst="rect">
            <a:avLst/>
          </a:prstGeom>
        </p:spPr>
      </p:pic>
      <p:pic>
        <p:nvPicPr>
          <p:cNvPr id="22" name="Graphic 21" descr="Lightbulb">
            <a:extLst>
              <a:ext uri="{FF2B5EF4-FFF2-40B4-BE49-F238E27FC236}">
                <a16:creationId xmlns:a16="http://schemas.microsoft.com/office/drawing/2014/main" id="{465D99A5-49CC-4F98-8EAA-6E8654B59E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8001" y="6158039"/>
            <a:ext cx="360000" cy="360000"/>
          </a:xfrm>
          <a:prstGeom prst="rect">
            <a:avLst/>
          </a:prstGeom>
        </p:spPr>
      </p:pic>
      <p:sp>
        <p:nvSpPr>
          <p:cNvPr id="36" name="Parallelogram 35">
            <a:extLst>
              <a:ext uri="{FF2B5EF4-FFF2-40B4-BE49-F238E27FC236}">
                <a16:creationId xmlns:a16="http://schemas.microsoft.com/office/drawing/2014/main" id="{B848910D-5D4C-4645-9874-26E8FEFE3569}"/>
              </a:ext>
            </a:extLst>
          </p:cNvPr>
          <p:cNvSpPr/>
          <p:nvPr/>
        </p:nvSpPr>
        <p:spPr>
          <a:xfrm>
            <a:off x="5391149" y="0"/>
            <a:ext cx="6800851" cy="6858000"/>
          </a:xfrm>
          <a:prstGeom prst="parallelogram">
            <a:avLst>
              <a:gd name="adj" fmla="val 64832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F64E83D-47A1-4624-BF81-D264201CE60F}"/>
              </a:ext>
            </a:extLst>
          </p:cNvPr>
          <p:cNvSpPr/>
          <p:nvPr/>
        </p:nvSpPr>
        <p:spPr>
          <a:xfrm>
            <a:off x="10145272" y="3491874"/>
            <a:ext cx="2046728" cy="3366126"/>
          </a:xfrm>
          <a:prstGeom prst="triangle">
            <a:avLst>
              <a:gd name="adj" fmla="val 100000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AC0A1A-8CED-4B74-86A4-6685A5477ECF}"/>
              </a:ext>
            </a:extLst>
          </p:cNvPr>
          <p:cNvGrpSpPr/>
          <p:nvPr/>
        </p:nvGrpSpPr>
        <p:grpSpPr>
          <a:xfrm>
            <a:off x="2649543" y="672642"/>
            <a:ext cx="8918793" cy="1423577"/>
            <a:chOff x="2649543" y="672642"/>
            <a:chExt cx="8918793" cy="14235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964D19-28E6-47FB-80AB-099A78EAD75A}"/>
                </a:ext>
              </a:extLst>
            </p:cNvPr>
            <p:cNvSpPr txBox="1"/>
            <p:nvPr/>
          </p:nvSpPr>
          <p:spPr>
            <a:xfrm>
              <a:off x="2649543" y="672642"/>
              <a:ext cx="2455857" cy="375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spc="300" dirty="0">
                  <a:solidFill>
                    <a:schemeClr val="bg1">
                      <a:lumMod val="95000"/>
                    </a:schemeClr>
                  </a:solidFill>
                </a:rPr>
                <a:t>COMPANY 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85FA36-84E9-4BAA-AE37-CB6E7947C037}"/>
                </a:ext>
              </a:extLst>
            </p:cNvPr>
            <p:cNvSpPr/>
            <p:nvPr/>
          </p:nvSpPr>
          <p:spPr>
            <a:xfrm>
              <a:off x="2649543" y="1357555"/>
              <a:ext cx="891879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magna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0206D4-F3C6-4981-88BF-4D805DC07D4F}"/>
                </a:ext>
              </a:extLst>
            </p:cNvPr>
            <p:cNvSpPr txBox="1"/>
            <p:nvPr/>
          </p:nvSpPr>
          <p:spPr>
            <a:xfrm>
              <a:off x="2649543" y="952500"/>
              <a:ext cx="1979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95000"/>
                    </a:schemeClr>
                  </a:solidFill>
                </a:rPr>
                <a:t>YYYY - YYYY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510B26-8010-4C51-A48C-0D6AFA98B880}"/>
              </a:ext>
            </a:extLst>
          </p:cNvPr>
          <p:cNvGrpSpPr/>
          <p:nvPr/>
        </p:nvGrpSpPr>
        <p:grpSpPr>
          <a:xfrm>
            <a:off x="2649542" y="2632737"/>
            <a:ext cx="8918793" cy="1423577"/>
            <a:chOff x="2649543" y="672642"/>
            <a:chExt cx="8918793" cy="14235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6A6188-1ED4-4E1A-9AA9-5B7F6F473C84}"/>
                </a:ext>
              </a:extLst>
            </p:cNvPr>
            <p:cNvSpPr txBox="1"/>
            <p:nvPr/>
          </p:nvSpPr>
          <p:spPr>
            <a:xfrm>
              <a:off x="2649543" y="672642"/>
              <a:ext cx="2455857" cy="375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spc="300" dirty="0">
                  <a:solidFill>
                    <a:schemeClr val="bg1">
                      <a:lumMod val="95000"/>
                    </a:schemeClr>
                  </a:solidFill>
                </a:rPr>
                <a:t>COMPANY B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A5A495E-CA94-4C84-8885-E0428E3F0638}"/>
                </a:ext>
              </a:extLst>
            </p:cNvPr>
            <p:cNvSpPr/>
            <p:nvPr/>
          </p:nvSpPr>
          <p:spPr>
            <a:xfrm>
              <a:off x="2649543" y="1357555"/>
              <a:ext cx="891879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consctetur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magna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3520FDB-A933-4F7C-8254-319F04781E8D}"/>
                </a:ext>
              </a:extLst>
            </p:cNvPr>
            <p:cNvSpPr txBox="1"/>
            <p:nvPr/>
          </p:nvSpPr>
          <p:spPr>
            <a:xfrm>
              <a:off x="2649543" y="952500"/>
              <a:ext cx="1979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95000"/>
                    </a:schemeClr>
                  </a:solidFill>
                </a:rPr>
                <a:t>YYYY - YYYY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81E2F0-FA54-4601-AD28-A03B57038109}"/>
              </a:ext>
            </a:extLst>
          </p:cNvPr>
          <p:cNvGrpSpPr/>
          <p:nvPr/>
        </p:nvGrpSpPr>
        <p:grpSpPr>
          <a:xfrm>
            <a:off x="2649542" y="4595782"/>
            <a:ext cx="8918793" cy="1423577"/>
            <a:chOff x="2649543" y="672642"/>
            <a:chExt cx="8918793" cy="14235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5C1DE7-E6BB-4D61-BC97-61D43E782679}"/>
                </a:ext>
              </a:extLst>
            </p:cNvPr>
            <p:cNvSpPr txBox="1"/>
            <p:nvPr/>
          </p:nvSpPr>
          <p:spPr>
            <a:xfrm>
              <a:off x="2649543" y="672642"/>
              <a:ext cx="2455857" cy="375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spc="300" dirty="0">
                  <a:solidFill>
                    <a:schemeClr val="bg1">
                      <a:lumMod val="95000"/>
                    </a:schemeClr>
                  </a:solidFill>
                </a:rPr>
                <a:t>COMPANY C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E895A96-AD70-46E7-8089-403E784A69BF}"/>
                </a:ext>
              </a:extLst>
            </p:cNvPr>
            <p:cNvSpPr/>
            <p:nvPr/>
          </p:nvSpPr>
          <p:spPr>
            <a:xfrm>
              <a:off x="2649543" y="1357555"/>
              <a:ext cx="891879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consctetur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magna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A4D791-9C69-4ADB-B3CC-AA4F68203B54}"/>
                </a:ext>
              </a:extLst>
            </p:cNvPr>
            <p:cNvSpPr txBox="1"/>
            <p:nvPr/>
          </p:nvSpPr>
          <p:spPr>
            <a:xfrm>
              <a:off x="2649543" y="952500"/>
              <a:ext cx="1979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95000"/>
                    </a:schemeClr>
                  </a:solidFill>
                </a:rPr>
                <a:t>YYYY - YYYY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570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62839D0-231B-4B35-9CAC-863B4963340C}"/>
              </a:ext>
            </a:extLst>
          </p:cNvPr>
          <p:cNvSpPr/>
          <p:nvPr/>
        </p:nvSpPr>
        <p:spPr>
          <a:xfrm>
            <a:off x="2331720" y="0"/>
            <a:ext cx="9860280" cy="6858000"/>
          </a:xfrm>
          <a:prstGeom prst="rect">
            <a:avLst/>
          </a:prstGeom>
          <a:gradFill>
            <a:gsLst>
              <a:gs pos="100000">
                <a:srgbClr val="02ABB0"/>
              </a:gs>
              <a:gs pos="0">
                <a:srgbClr val="00CDAC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4DFB7D-16A1-4389-B2A5-85299ACC08FB}"/>
              </a:ext>
            </a:extLst>
          </p:cNvPr>
          <p:cNvSpPr/>
          <p:nvPr/>
        </p:nvSpPr>
        <p:spPr>
          <a:xfrm>
            <a:off x="548640" y="328077"/>
            <a:ext cx="1119723" cy="1119723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 l="-19000" r="-26000"/>
            </a:stretch>
          </a:blipFill>
          <a:ln w="34925">
            <a:solidFill>
              <a:srgbClr val="02ABB0">
                <a:alpha val="3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754136-4EE0-4AEA-8BE3-DE123B718CF1}"/>
              </a:ext>
            </a:extLst>
          </p:cNvPr>
          <p:cNvGrpSpPr/>
          <p:nvPr/>
        </p:nvGrpSpPr>
        <p:grpSpPr>
          <a:xfrm>
            <a:off x="323641" y="1859280"/>
            <a:ext cx="1722120" cy="2438400"/>
            <a:chOff x="247441" y="1859280"/>
            <a:chExt cx="1722120" cy="24384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52054D-60BD-4258-9381-85DBA3F54B53}"/>
                </a:ext>
              </a:extLst>
            </p:cNvPr>
            <p:cNvSpPr txBox="1"/>
            <p:nvPr/>
          </p:nvSpPr>
          <p:spPr>
            <a:xfrm>
              <a:off x="247441" y="1859280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52499D-D802-4108-9EF2-8527EBE1D8CD}"/>
                </a:ext>
              </a:extLst>
            </p:cNvPr>
            <p:cNvSpPr txBox="1"/>
            <p:nvPr/>
          </p:nvSpPr>
          <p:spPr>
            <a:xfrm>
              <a:off x="247441" y="2403478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EDUCATION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890597-928F-4277-B475-34234A45CE04}"/>
                </a:ext>
              </a:extLst>
            </p:cNvPr>
            <p:cNvSpPr txBox="1"/>
            <p:nvPr/>
          </p:nvSpPr>
          <p:spPr>
            <a:xfrm>
              <a:off x="247441" y="2947676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EXPERIENCE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32178-2DD7-45D7-AC6D-9666C37340F7}"/>
                </a:ext>
              </a:extLst>
            </p:cNvPr>
            <p:cNvSpPr txBox="1"/>
            <p:nvPr/>
          </p:nvSpPr>
          <p:spPr>
            <a:xfrm>
              <a:off x="247441" y="3491874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PORTFOLIO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CE5648-025B-4E1C-BD2F-3405346A1F04}"/>
                </a:ext>
              </a:extLst>
            </p:cNvPr>
            <p:cNvSpPr txBox="1"/>
            <p:nvPr/>
          </p:nvSpPr>
          <p:spPr>
            <a:xfrm>
              <a:off x="247441" y="4036070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52F2F40-C9CC-4AB1-A639-E1448E0796A3}"/>
              </a:ext>
            </a:extLst>
          </p:cNvPr>
          <p:cNvSpPr/>
          <p:nvPr/>
        </p:nvSpPr>
        <p:spPr>
          <a:xfrm>
            <a:off x="216961" y="3778240"/>
            <a:ext cx="1916639" cy="45719"/>
          </a:xfrm>
          <a:prstGeom prst="rect">
            <a:avLst/>
          </a:prstGeom>
          <a:solidFill>
            <a:srgbClr val="01C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992DA4-68D2-4D47-A3F7-164D36C631EE}"/>
              </a:ext>
            </a:extLst>
          </p:cNvPr>
          <p:cNvSpPr/>
          <p:nvPr/>
        </p:nvSpPr>
        <p:spPr>
          <a:xfrm>
            <a:off x="216961" y="6096000"/>
            <a:ext cx="484079" cy="4840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BEE08F-75AF-432D-8EFB-4AE67FFF1F7C}"/>
              </a:ext>
            </a:extLst>
          </p:cNvPr>
          <p:cNvSpPr/>
          <p:nvPr/>
        </p:nvSpPr>
        <p:spPr>
          <a:xfrm>
            <a:off x="866461" y="6096000"/>
            <a:ext cx="484079" cy="4840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B8048A-AB43-4871-98BB-54F006037E16}"/>
              </a:ext>
            </a:extLst>
          </p:cNvPr>
          <p:cNvSpPr/>
          <p:nvPr/>
        </p:nvSpPr>
        <p:spPr>
          <a:xfrm>
            <a:off x="1515962" y="6096000"/>
            <a:ext cx="484079" cy="4840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Graphic 11" descr="Link">
            <a:extLst>
              <a:ext uri="{FF2B5EF4-FFF2-40B4-BE49-F238E27FC236}">
                <a16:creationId xmlns:a16="http://schemas.microsoft.com/office/drawing/2014/main" id="{15C8F7E1-3B1F-42A9-A298-0DBAB1E33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135" y="6158039"/>
            <a:ext cx="360000" cy="360000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5733500A-3778-4269-B3CC-D2BAAE6149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2572" y="6158039"/>
            <a:ext cx="360000" cy="360000"/>
          </a:xfrm>
          <a:prstGeom prst="rect">
            <a:avLst/>
          </a:prstGeom>
        </p:spPr>
      </p:pic>
      <p:pic>
        <p:nvPicPr>
          <p:cNvPr id="22" name="Graphic 21" descr="Lightbulb">
            <a:extLst>
              <a:ext uri="{FF2B5EF4-FFF2-40B4-BE49-F238E27FC236}">
                <a16:creationId xmlns:a16="http://schemas.microsoft.com/office/drawing/2014/main" id="{465D99A5-49CC-4F98-8EAA-6E8654B59E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8001" y="6158039"/>
            <a:ext cx="360000" cy="360000"/>
          </a:xfrm>
          <a:prstGeom prst="rect">
            <a:avLst/>
          </a:prstGeom>
        </p:spPr>
      </p:pic>
      <p:sp>
        <p:nvSpPr>
          <p:cNvPr id="36" name="Parallelogram 35">
            <a:extLst>
              <a:ext uri="{FF2B5EF4-FFF2-40B4-BE49-F238E27FC236}">
                <a16:creationId xmlns:a16="http://schemas.microsoft.com/office/drawing/2014/main" id="{B848910D-5D4C-4645-9874-26E8FEFE3569}"/>
              </a:ext>
            </a:extLst>
          </p:cNvPr>
          <p:cNvSpPr/>
          <p:nvPr/>
        </p:nvSpPr>
        <p:spPr>
          <a:xfrm>
            <a:off x="5391149" y="0"/>
            <a:ext cx="6800851" cy="6858000"/>
          </a:xfrm>
          <a:prstGeom prst="parallelogram">
            <a:avLst>
              <a:gd name="adj" fmla="val 64832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F64E83D-47A1-4624-BF81-D264201CE60F}"/>
              </a:ext>
            </a:extLst>
          </p:cNvPr>
          <p:cNvSpPr/>
          <p:nvPr/>
        </p:nvSpPr>
        <p:spPr>
          <a:xfrm>
            <a:off x="10145272" y="3491874"/>
            <a:ext cx="2046728" cy="3366126"/>
          </a:xfrm>
          <a:prstGeom prst="triangle">
            <a:avLst>
              <a:gd name="adj" fmla="val 100000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DE9E48-A6D4-4E86-BA57-38AB24483D7E}"/>
              </a:ext>
            </a:extLst>
          </p:cNvPr>
          <p:cNvGrpSpPr/>
          <p:nvPr/>
        </p:nvGrpSpPr>
        <p:grpSpPr>
          <a:xfrm>
            <a:off x="3299043" y="964571"/>
            <a:ext cx="7608152" cy="4928859"/>
            <a:chOff x="3371850" y="1276350"/>
            <a:chExt cx="7608152" cy="492885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B1364-99A0-406D-9062-D59441A4BE38}"/>
                </a:ext>
              </a:extLst>
            </p:cNvPr>
            <p:cNvSpPr/>
            <p:nvPr/>
          </p:nvSpPr>
          <p:spPr>
            <a:xfrm>
              <a:off x="3371850" y="1276350"/>
              <a:ext cx="2381250" cy="2381250"/>
            </a:xfrm>
            <a:prstGeom prst="rect">
              <a:avLst/>
            </a:prstGeom>
            <a:blipFill>
              <a:blip r:embed="rId11">
                <a:grayscl/>
              </a:blip>
              <a:stretch>
                <a:fillRect l="-19000" r="-26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40325EA-695F-4AE1-BF6D-F0D7C01FB4FA}"/>
                </a:ext>
              </a:extLst>
            </p:cNvPr>
            <p:cNvSpPr/>
            <p:nvPr/>
          </p:nvSpPr>
          <p:spPr>
            <a:xfrm>
              <a:off x="5985301" y="1276350"/>
              <a:ext cx="2381250" cy="2381250"/>
            </a:xfrm>
            <a:prstGeom prst="rect">
              <a:avLst/>
            </a:prstGeom>
            <a:blipFill>
              <a:blip r:embed="rId12">
                <a:grayscl/>
              </a:blip>
              <a:stretch>
                <a:fillRect l="-19000" r="-26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DBEBD05-2676-4305-9021-FCD86B91AB53}"/>
                </a:ext>
              </a:extLst>
            </p:cNvPr>
            <p:cNvSpPr/>
            <p:nvPr/>
          </p:nvSpPr>
          <p:spPr>
            <a:xfrm>
              <a:off x="8598752" y="1276350"/>
              <a:ext cx="2381250" cy="2381250"/>
            </a:xfrm>
            <a:prstGeom prst="rect">
              <a:avLst/>
            </a:prstGeom>
            <a:blipFill>
              <a:blip r:embed="rId13">
                <a:grayscl/>
              </a:blip>
              <a:stretch>
                <a:fillRect l="-19000" r="-26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26F610-1D72-4F53-874B-08DB28C1CE69}"/>
                </a:ext>
              </a:extLst>
            </p:cNvPr>
            <p:cNvSpPr/>
            <p:nvPr/>
          </p:nvSpPr>
          <p:spPr>
            <a:xfrm>
              <a:off x="3371850" y="3823959"/>
              <a:ext cx="2381250" cy="2381250"/>
            </a:xfrm>
            <a:prstGeom prst="rect">
              <a:avLst/>
            </a:prstGeom>
            <a:blipFill>
              <a:blip r:embed="rId14">
                <a:grayscl/>
              </a:blip>
              <a:stretch>
                <a:fillRect l="-19000" r="-26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06C542D-40EF-4242-824C-043F3697876C}"/>
                </a:ext>
              </a:extLst>
            </p:cNvPr>
            <p:cNvSpPr/>
            <p:nvPr/>
          </p:nvSpPr>
          <p:spPr>
            <a:xfrm>
              <a:off x="5985301" y="3823959"/>
              <a:ext cx="2381250" cy="2381250"/>
            </a:xfrm>
            <a:prstGeom prst="rect">
              <a:avLst/>
            </a:prstGeom>
            <a:blipFill>
              <a:blip r:embed="rId15">
                <a:grayscl/>
              </a:blip>
              <a:stretch>
                <a:fillRect l="-19000" r="-26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170AC9-993A-47D3-B36F-C827C0F0B169}"/>
                </a:ext>
              </a:extLst>
            </p:cNvPr>
            <p:cNvSpPr/>
            <p:nvPr/>
          </p:nvSpPr>
          <p:spPr>
            <a:xfrm>
              <a:off x="8598752" y="3823959"/>
              <a:ext cx="2381250" cy="2381250"/>
            </a:xfrm>
            <a:prstGeom prst="rect">
              <a:avLst/>
            </a:prstGeom>
            <a:blipFill>
              <a:blip r:embed="rId16">
                <a:grayscl/>
              </a:blip>
              <a:stretch>
                <a:fillRect l="-19000" r="-26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99958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62839D0-231B-4B35-9CAC-863B4963340C}"/>
              </a:ext>
            </a:extLst>
          </p:cNvPr>
          <p:cNvSpPr/>
          <p:nvPr/>
        </p:nvSpPr>
        <p:spPr>
          <a:xfrm>
            <a:off x="2331720" y="0"/>
            <a:ext cx="9860280" cy="6858000"/>
          </a:xfrm>
          <a:prstGeom prst="rect">
            <a:avLst/>
          </a:prstGeom>
          <a:gradFill>
            <a:gsLst>
              <a:gs pos="100000">
                <a:srgbClr val="02ABB0"/>
              </a:gs>
              <a:gs pos="0">
                <a:srgbClr val="00CDAC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4DFB7D-16A1-4389-B2A5-85299ACC08FB}"/>
              </a:ext>
            </a:extLst>
          </p:cNvPr>
          <p:cNvSpPr/>
          <p:nvPr/>
        </p:nvSpPr>
        <p:spPr>
          <a:xfrm>
            <a:off x="548640" y="328077"/>
            <a:ext cx="1119723" cy="1119723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 l="-19000" r="-26000"/>
            </a:stretch>
          </a:blipFill>
          <a:ln w="34925">
            <a:solidFill>
              <a:srgbClr val="02ABB0">
                <a:alpha val="3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754136-4EE0-4AEA-8BE3-DE123B718CF1}"/>
              </a:ext>
            </a:extLst>
          </p:cNvPr>
          <p:cNvGrpSpPr/>
          <p:nvPr/>
        </p:nvGrpSpPr>
        <p:grpSpPr>
          <a:xfrm>
            <a:off x="323641" y="1859280"/>
            <a:ext cx="1722120" cy="2438400"/>
            <a:chOff x="247441" y="1859280"/>
            <a:chExt cx="1722120" cy="24384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52054D-60BD-4258-9381-85DBA3F54B53}"/>
                </a:ext>
              </a:extLst>
            </p:cNvPr>
            <p:cNvSpPr txBox="1"/>
            <p:nvPr/>
          </p:nvSpPr>
          <p:spPr>
            <a:xfrm>
              <a:off x="247441" y="1859280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52499D-D802-4108-9EF2-8527EBE1D8CD}"/>
                </a:ext>
              </a:extLst>
            </p:cNvPr>
            <p:cNvSpPr txBox="1"/>
            <p:nvPr/>
          </p:nvSpPr>
          <p:spPr>
            <a:xfrm>
              <a:off x="247441" y="2403478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EDUCATION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890597-928F-4277-B475-34234A45CE04}"/>
                </a:ext>
              </a:extLst>
            </p:cNvPr>
            <p:cNvSpPr txBox="1"/>
            <p:nvPr/>
          </p:nvSpPr>
          <p:spPr>
            <a:xfrm>
              <a:off x="247441" y="2947676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EXPERIENCE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32178-2DD7-45D7-AC6D-9666C37340F7}"/>
                </a:ext>
              </a:extLst>
            </p:cNvPr>
            <p:cNvSpPr txBox="1"/>
            <p:nvPr/>
          </p:nvSpPr>
          <p:spPr>
            <a:xfrm>
              <a:off x="247441" y="3491874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PORTFOLIO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CE5648-025B-4E1C-BD2F-3405346A1F04}"/>
                </a:ext>
              </a:extLst>
            </p:cNvPr>
            <p:cNvSpPr txBox="1"/>
            <p:nvPr/>
          </p:nvSpPr>
          <p:spPr>
            <a:xfrm>
              <a:off x="247441" y="4036070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52F2F40-C9CC-4AB1-A639-E1448E0796A3}"/>
              </a:ext>
            </a:extLst>
          </p:cNvPr>
          <p:cNvSpPr/>
          <p:nvPr/>
        </p:nvSpPr>
        <p:spPr>
          <a:xfrm>
            <a:off x="216961" y="4349740"/>
            <a:ext cx="1916639" cy="45719"/>
          </a:xfrm>
          <a:prstGeom prst="rect">
            <a:avLst/>
          </a:prstGeom>
          <a:solidFill>
            <a:srgbClr val="01C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992DA4-68D2-4D47-A3F7-164D36C631EE}"/>
              </a:ext>
            </a:extLst>
          </p:cNvPr>
          <p:cNvSpPr/>
          <p:nvPr/>
        </p:nvSpPr>
        <p:spPr>
          <a:xfrm>
            <a:off x="216961" y="6096000"/>
            <a:ext cx="484079" cy="4840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BEE08F-75AF-432D-8EFB-4AE67FFF1F7C}"/>
              </a:ext>
            </a:extLst>
          </p:cNvPr>
          <p:cNvSpPr/>
          <p:nvPr/>
        </p:nvSpPr>
        <p:spPr>
          <a:xfrm>
            <a:off x="866461" y="6096000"/>
            <a:ext cx="484079" cy="4840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B8048A-AB43-4871-98BB-54F006037E16}"/>
              </a:ext>
            </a:extLst>
          </p:cNvPr>
          <p:cNvSpPr/>
          <p:nvPr/>
        </p:nvSpPr>
        <p:spPr>
          <a:xfrm>
            <a:off x="1515962" y="6096000"/>
            <a:ext cx="484079" cy="4840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Graphic 11" descr="Link">
            <a:extLst>
              <a:ext uri="{FF2B5EF4-FFF2-40B4-BE49-F238E27FC236}">
                <a16:creationId xmlns:a16="http://schemas.microsoft.com/office/drawing/2014/main" id="{15C8F7E1-3B1F-42A9-A298-0DBAB1E33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135" y="6158039"/>
            <a:ext cx="360000" cy="360000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5733500A-3778-4269-B3CC-D2BAAE6149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2572" y="6158039"/>
            <a:ext cx="360000" cy="360000"/>
          </a:xfrm>
          <a:prstGeom prst="rect">
            <a:avLst/>
          </a:prstGeom>
        </p:spPr>
      </p:pic>
      <p:pic>
        <p:nvPicPr>
          <p:cNvPr id="22" name="Graphic 21" descr="Lightbulb">
            <a:extLst>
              <a:ext uri="{FF2B5EF4-FFF2-40B4-BE49-F238E27FC236}">
                <a16:creationId xmlns:a16="http://schemas.microsoft.com/office/drawing/2014/main" id="{465D99A5-49CC-4F98-8EAA-6E8654B59E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8001" y="6158039"/>
            <a:ext cx="360000" cy="360000"/>
          </a:xfrm>
          <a:prstGeom prst="rect">
            <a:avLst/>
          </a:prstGeom>
        </p:spPr>
      </p:pic>
      <p:sp>
        <p:nvSpPr>
          <p:cNvPr id="36" name="Parallelogram 35">
            <a:extLst>
              <a:ext uri="{FF2B5EF4-FFF2-40B4-BE49-F238E27FC236}">
                <a16:creationId xmlns:a16="http://schemas.microsoft.com/office/drawing/2014/main" id="{B848910D-5D4C-4645-9874-26E8FEFE3569}"/>
              </a:ext>
            </a:extLst>
          </p:cNvPr>
          <p:cNvSpPr/>
          <p:nvPr/>
        </p:nvSpPr>
        <p:spPr>
          <a:xfrm>
            <a:off x="5391149" y="0"/>
            <a:ext cx="6800851" cy="6858000"/>
          </a:xfrm>
          <a:prstGeom prst="parallelogram">
            <a:avLst>
              <a:gd name="adj" fmla="val 64832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F64E83D-47A1-4624-BF81-D264201CE60F}"/>
              </a:ext>
            </a:extLst>
          </p:cNvPr>
          <p:cNvSpPr/>
          <p:nvPr/>
        </p:nvSpPr>
        <p:spPr>
          <a:xfrm>
            <a:off x="10145272" y="3491874"/>
            <a:ext cx="2046728" cy="3366126"/>
          </a:xfrm>
          <a:prstGeom prst="triangle">
            <a:avLst>
              <a:gd name="adj" fmla="val 100000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B2B623-67EF-4ABE-9365-C9033AC53073}"/>
              </a:ext>
            </a:extLst>
          </p:cNvPr>
          <p:cNvSpPr/>
          <p:nvPr/>
        </p:nvSpPr>
        <p:spPr>
          <a:xfrm>
            <a:off x="6002978" y="4297680"/>
            <a:ext cx="484079" cy="4840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B1B147-B2F9-406B-95DA-A5B47E7C6DE2}"/>
              </a:ext>
            </a:extLst>
          </p:cNvPr>
          <p:cNvSpPr/>
          <p:nvPr/>
        </p:nvSpPr>
        <p:spPr>
          <a:xfrm>
            <a:off x="6652478" y="4297680"/>
            <a:ext cx="484079" cy="4840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624880-FD3F-4E35-A861-34276FFD8969}"/>
              </a:ext>
            </a:extLst>
          </p:cNvPr>
          <p:cNvSpPr/>
          <p:nvPr/>
        </p:nvSpPr>
        <p:spPr>
          <a:xfrm>
            <a:off x="7301979" y="4297680"/>
            <a:ext cx="484079" cy="4840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Graphic 28" descr="Link">
            <a:extLst>
              <a:ext uri="{FF2B5EF4-FFF2-40B4-BE49-F238E27FC236}">
                <a16:creationId xmlns:a16="http://schemas.microsoft.com/office/drawing/2014/main" id="{93834933-5634-401B-977C-B50B39DBFE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82152" y="4359719"/>
            <a:ext cx="360000" cy="360000"/>
          </a:xfrm>
          <a:prstGeom prst="rect">
            <a:avLst/>
          </a:prstGeom>
        </p:spPr>
      </p:pic>
      <p:pic>
        <p:nvPicPr>
          <p:cNvPr id="30" name="Graphic 29" descr="Network">
            <a:extLst>
              <a:ext uri="{FF2B5EF4-FFF2-40B4-BE49-F238E27FC236}">
                <a16:creationId xmlns:a16="http://schemas.microsoft.com/office/drawing/2014/main" id="{A2019EBC-ABCB-4BBE-89FD-4B45BA72E5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18589" y="4359719"/>
            <a:ext cx="360000" cy="360000"/>
          </a:xfrm>
          <a:prstGeom prst="rect">
            <a:avLst/>
          </a:prstGeom>
        </p:spPr>
      </p:pic>
      <p:pic>
        <p:nvPicPr>
          <p:cNvPr id="31" name="Graphic 30" descr="Lightbulb">
            <a:extLst>
              <a:ext uri="{FF2B5EF4-FFF2-40B4-BE49-F238E27FC236}">
                <a16:creationId xmlns:a16="http://schemas.microsoft.com/office/drawing/2014/main" id="{0D244D53-687E-4F1E-A151-03E425203D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64018" y="4359719"/>
            <a:ext cx="360000" cy="3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64AF227-E186-43F6-8563-3D8B22E5F148}"/>
              </a:ext>
            </a:extLst>
          </p:cNvPr>
          <p:cNvSpPr/>
          <p:nvPr/>
        </p:nvSpPr>
        <p:spPr>
          <a:xfrm>
            <a:off x="2738599" y="635148"/>
            <a:ext cx="90465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ED813-8338-43FF-B985-20609C998CA9}"/>
              </a:ext>
            </a:extLst>
          </p:cNvPr>
          <p:cNvSpPr/>
          <p:nvPr/>
        </p:nvSpPr>
        <p:spPr>
          <a:xfrm>
            <a:off x="2738599" y="1405310"/>
            <a:ext cx="90465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aute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irure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voluptate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esse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cillum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fugiat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pariatur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Excepteur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culpa qui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officia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deserunt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mollit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anim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id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laborum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E251C8-665C-4DED-886D-964F42A8105A}"/>
              </a:ext>
            </a:extLst>
          </p:cNvPr>
          <p:cNvSpPr txBox="1"/>
          <p:nvPr/>
        </p:nvSpPr>
        <p:spPr>
          <a:xfrm>
            <a:off x="4309602" y="3574163"/>
            <a:ext cx="516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spc="3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 US ON</a:t>
            </a:r>
          </a:p>
        </p:txBody>
      </p:sp>
    </p:spTree>
    <p:extLst>
      <p:ext uri="{BB962C8B-B14F-4D97-AF65-F5344CB8AC3E}">
        <p14:creationId xmlns:p14="http://schemas.microsoft.com/office/powerpoint/2010/main" val="2533536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913</Words>
  <Application>Microsoft Office PowerPoint</Application>
  <PresentationFormat>Widescreen</PresentationFormat>
  <Paragraphs>70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Open Sans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20</cp:revision>
  <dcterms:created xsi:type="dcterms:W3CDTF">2017-07-24T16:44:05Z</dcterms:created>
  <dcterms:modified xsi:type="dcterms:W3CDTF">2017-07-24T18:02:23Z</dcterms:modified>
</cp:coreProperties>
</file>