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76B"/>
    <a:srgbClr val="0094C8"/>
    <a:srgbClr val="008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699A-8A32-4D1E-B951-3E96609C0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9C165-FB12-41EF-9ACE-B4C3BEF09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A0633-78FB-45B8-A941-24BFBF18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C636-668D-41D1-A3A1-B7AFCBE54565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FDAD3-6269-46BD-A2FF-D39A6D88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3BE36-21FF-4379-A31A-BFF0B4E6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BC83-AA52-4C46-9036-9AA5E1F2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92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AE37-EBFD-4232-B1FC-C408F365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6C6D1-683C-4E15-B856-B57FBF16C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AF2EF-2104-4A39-A6C5-16690309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C636-668D-41D1-A3A1-B7AFCBE54565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4DC7-D6CD-4A8E-ADBC-4C1FECD1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D836-6829-4A6C-A429-613CFC43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BC83-AA52-4C46-9036-9AA5E1F2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48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55E8C-C667-4D6F-AFEF-8A90B4E63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2BC88-D073-4A1A-8F09-96C82B34B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5D73-EE7F-40C8-9189-C6AE1274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C636-668D-41D1-A3A1-B7AFCBE54565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112DD-0764-4B0E-AE48-E9E5431B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9458-5A20-473C-BA0A-A8367B88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BC83-AA52-4C46-9036-9AA5E1F2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95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4F95-4DCA-4686-91DF-AE01A34E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7B18C-47EF-4E86-A9C7-E4060819F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0F4B-4D9E-4B29-83B6-C2459ABC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C636-668D-41D1-A3A1-B7AFCBE54565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140E-7B3B-4429-8709-6F64D9E9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E411-36AF-40B8-B2AB-28D3DF3C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BC83-AA52-4C46-9036-9AA5E1F2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96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6820-BA3C-4FED-8200-D8E799EC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C8DDB-7CDC-4224-8D11-3B0D160E9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8542-5FF8-47CF-B25A-E61B40E3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C636-668D-41D1-A3A1-B7AFCBE54565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45C1A-E3FE-41D0-B88A-DA481620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94897-073B-4620-AB62-FB413B61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BC83-AA52-4C46-9036-9AA5E1F2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25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8127-35F3-4F82-9268-9AB21B6A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7CE5-8A84-4DFE-AA62-8EA14F330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E5902-75F9-461F-A9DC-29D283DAD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01324-D1B2-42DC-A5A5-1BDEBD60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C636-668D-41D1-A3A1-B7AFCBE54565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92EC5-C8EB-4394-98B4-8D2E2A20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816B-EABE-4D71-A925-947A5B8A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BC83-AA52-4C46-9036-9AA5E1F2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5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D67B-42E1-44EE-917D-4E796A9F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24570-E040-4A25-AA27-421645F2A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39523-4924-484C-9769-747E40FF0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56B6C-B875-4639-A1D0-AA784404F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67EB4-146F-47E3-8880-93F22D3CD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32BB6-1D70-4619-8230-BD061785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C636-668D-41D1-A3A1-B7AFCBE54565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135A3-8279-4E89-AC98-F39F777A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47AA7-6872-4A89-A57B-E4B42A2C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BC83-AA52-4C46-9036-9AA5E1F2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2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9D9A-4EFA-48E4-94F3-FD413791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1FD7-DF66-46D5-A001-43F88A19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C636-668D-41D1-A3A1-B7AFCBE54565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50AC4-592D-44DD-A9DE-6CECD108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AAC42-A995-4FC0-ACD9-7862C401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BC83-AA52-4C46-9036-9AA5E1F2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0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7E736-AC02-44C5-B3D9-A4F23E29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C636-668D-41D1-A3A1-B7AFCBE54565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57355-C17A-454A-A9C5-F9623DB7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6EAEA-DA9A-4E7D-A47B-C1DC946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BC83-AA52-4C46-9036-9AA5E1F2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5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4434-65FF-42F3-AA82-C6DFE05A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8BD4C-840D-4E33-8B9A-1BDE0D186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F82A4-5338-456F-B309-802242F7A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EAEAB-1087-4F6D-AC73-786F16FA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C636-668D-41D1-A3A1-B7AFCBE54565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D13C4-8025-47F8-9571-B55407F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08B68-3BE7-4200-A836-98FB6CCC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BC83-AA52-4C46-9036-9AA5E1F2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23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097C-7782-4405-8F94-A3BDC1BC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DD3C5-E083-4C52-9466-B7487CFC7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7B859-4DFA-42CC-959C-2427E50D6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D4400-8509-4452-A829-9A001002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C636-668D-41D1-A3A1-B7AFCBE54565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242E5-201A-40B7-8E69-A3A83F54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70886-5C5E-4FE6-BEAB-0E67121A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BC83-AA52-4C46-9036-9AA5E1F2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71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CA061-00E1-44B1-85FE-76D38D77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3B8D6-004C-4954-A3C5-FF7EE3C77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AD9EE-4535-43C3-934B-9E07C6D52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1C636-668D-41D1-A3A1-B7AFCBE54565}" type="datetimeFigureOut">
              <a:rPr lang="en-IN" smtClean="0"/>
              <a:t>08-07-2017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E58AC-76A7-4F1B-ACFF-D4439FD3B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9764-046F-4204-90CB-2E51DBBA8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6BC83-AA52-4C46-9036-9AA5E1F25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4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E90B586-BF2C-4CF3-9764-6623260ECE2A}"/>
              </a:ext>
            </a:extLst>
          </p:cNvPr>
          <p:cNvSpPr/>
          <p:nvPr/>
        </p:nvSpPr>
        <p:spPr>
          <a:xfrm>
            <a:off x="0" y="0"/>
            <a:ext cx="9390743" cy="6858000"/>
          </a:xfrm>
          <a:prstGeom prst="homePlate">
            <a:avLst>
              <a:gd name="adj" fmla="val 34339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9558D9A-A9CB-4D06-90E6-48EED2DBCC96}"/>
              </a:ext>
            </a:extLst>
          </p:cNvPr>
          <p:cNvSpPr/>
          <p:nvPr/>
        </p:nvSpPr>
        <p:spPr>
          <a:xfrm>
            <a:off x="0" y="0"/>
            <a:ext cx="6930572" cy="6858000"/>
          </a:xfrm>
          <a:custGeom>
            <a:avLst/>
            <a:gdLst>
              <a:gd name="connsiteX0" fmla="*/ 0 w 6930572"/>
              <a:gd name="connsiteY0" fmla="*/ 0 h 6858000"/>
              <a:gd name="connsiteX1" fmla="*/ 4575603 w 6930572"/>
              <a:gd name="connsiteY1" fmla="*/ 0 h 6858000"/>
              <a:gd name="connsiteX2" fmla="*/ 6930572 w 6930572"/>
              <a:gd name="connsiteY2" fmla="*/ 3429000 h 6858000"/>
              <a:gd name="connsiteX3" fmla="*/ 4575603 w 6930572"/>
              <a:gd name="connsiteY3" fmla="*/ 6858000 h 6858000"/>
              <a:gd name="connsiteX4" fmla="*/ 0 w 693057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0572" h="6858000">
                <a:moveTo>
                  <a:pt x="0" y="0"/>
                </a:moveTo>
                <a:lnTo>
                  <a:pt x="4575603" y="0"/>
                </a:lnTo>
                <a:lnTo>
                  <a:pt x="6930572" y="3429000"/>
                </a:lnTo>
                <a:lnTo>
                  <a:pt x="457560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94C8">
              <a:alpha val="7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1CABDC7-DA90-4CB4-B6CB-B1FDBD749298}"/>
              </a:ext>
            </a:extLst>
          </p:cNvPr>
          <p:cNvSpPr/>
          <p:nvPr/>
        </p:nvSpPr>
        <p:spPr>
          <a:xfrm rot="5400000">
            <a:off x="11282758" y="18526"/>
            <a:ext cx="510673" cy="473621"/>
          </a:xfrm>
          <a:custGeom>
            <a:avLst/>
            <a:gdLst>
              <a:gd name="connsiteX0" fmla="*/ 0 w 6930572"/>
              <a:gd name="connsiteY0" fmla="*/ 0 h 6858000"/>
              <a:gd name="connsiteX1" fmla="*/ 4575603 w 6930572"/>
              <a:gd name="connsiteY1" fmla="*/ 0 h 6858000"/>
              <a:gd name="connsiteX2" fmla="*/ 6930572 w 6930572"/>
              <a:gd name="connsiteY2" fmla="*/ 3429000 h 6858000"/>
              <a:gd name="connsiteX3" fmla="*/ 4575603 w 6930572"/>
              <a:gd name="connsiteY3" fmla="*/ 6858000 h 6858000"/>
              <a:gd name="connsiteX4" fmla="*/ 0 w 693057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0572" h="6858000">
                <a:moveTo>
                  <a:pt x="0" y="0"/>
                </a:moveTo>
                <a:lnTo>
                  <a:pt x="4575603" y="0"/>
                </a:lnTo>
                <a:lnTo>
                  <a:pt x="6930572" y="3429000"/>
                </a:lnTo>
                <a:lnTo>
                  <a:pt x="457560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A19C5-D449-4F9D-ADD4-5FF0061AA12A}"/>
              </a:ext>
            </a:extLst>
          </p:cNvPr>
          <p:cNvSpPr txBox="1"/>
          <p:nvPr/>
        </p:nvSpPr>
        <p:spPr>
          <a:xfrm>
            <a:off x="368969" y="1925053"/>
            <a:ext cx="4796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spc="600" dirty="0">
                <a:solidFill>
                  <a:schemeClr val="bg1"/>
                </a:solidFill>
                <a:latin typeface="Nexa Bold" panose="02000000000000000000" pitchFamily="50" charset="0"/>
              </a:rPr>
              <a:t>RISE 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4E8A4-07BB-4B12-BE6F-EFFF9C5549F8}"/>
              </a:ext>
            </a:extLst>
          </p:cNvPr>
          <p:cNvSpPr txBox="1"/>
          <p:nvPr/>
        </p:nvSpPr>
        <p:spPr>
          <a:xfrm>
            <a:off x="368969" y="2756050"/>
            <a:ext cx="4796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spc="300" dirty="0">
                <a:solidFill>
                  <a:schemeClr val="bg1"/>
                </a:solidFill>
                <a:latin typeface="Nexa Light" panose="02000000000000000000" pitchFamily="50" charset="0"/>
              </a:rPr>
              <a:t>Add your subheading here. Subscribe to our channel to watch more videos. Thanks for watching. This is a placeholder for text.</a:t>
            </a:r>
          </a:p>
          <a:p>
            <a:pPr algn="just"/>
            <a:endParaRPr lang="en-IN" sz="1400" spc="300" dirty="0">
              <a:solidFill>
                <a:schemeClr val="bg1"/>
              </a:solidFill>
              <a:latin typeface="Nexa Light" panose="02000000000000000000" pitchFamily="50" charset="0"/>
            </a:endParaRPr>
          </a:p>
          <a:p>
            <a:pPr algn="just"/>
            <a:r>
              <a:rPr lang="en-IN" sz="1400" spc="300" dirty="0">
                <a:solidFill>
                  <a:schemeClr val="bg1"/>
                </a:solidFill>
                <a:latin typeface="Nexa Light" panose="02000000000000000000" pitchFamily="50" charset="0"/>
              </a:rPr>
              <a:t>Add your subheading here. Subscribe to our channel to watch more videos. Thanks for watching. This is a placeholder for text.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9E9C6A-BBEE-49D3-A3CC-A952BF479BD3}"/>
              </a:ext>
            </a:extLst>
          </p:cNvPr>
          <p:cNvGrpSpPr/>
          <p:nvPr/>
        </p:nvGrpSpPr>
        <p:grpSpPr>
          <a:xfrm>
            <a:off x="417095" y="5618372"/>
            <a:ext cx="1636294" cy="473512"/>
            <a:chOff x="375564" y="5644409"/>
            <a:chExt cx="1636294" cy="47351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87684F-5D90-406E-8065-F9B453E9ADAA}"/>
                </a:ext>
              </a:extLst>
            </p:cNvPr>
            <p:cNvSpPr/>
            <p:nvPr/>
          </p:nvSpPr>
          <p:spPr>
            <a:xfrm>
              <a:off x="375564" y="5644409"/>
              <a:ext cx="473512" cy="47351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C43B21-1F00-4E78-8B1A-F6DB422D8F4D}"/>
                </a:ext>
              </a:extLst>
            </p:cNvPr>
            <p:cNvSpPr/>
            <p:nvPr/>
          </p:nvSpPr>
          <p:spPr>
            <a:xfrm>
              <a:off x="963648" y="5644409"/>
              <a:ext cx="473512" cy="47351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34EF3B-C2D0-4331-AB34-E4D225028951}"/>
                </a:ext>
              </a:extLst>
            </p:cNvPr>
            <p:cNvSpPr/>
            <p:nvPr/>
          </p:nvSpPr>
          <p:spPr>
            <a:xfrm>
              <a:off x="1538346" y="5644409"/>
              <a:ext cx="473512" cy="47351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5" name="Graphic 14" descr="Download from cloud">
              <a:extLst>
                <a:ext uri="{FF2B5EF4-FFF2-40B4-BE49-F238E27FC236}">
                  <a16:creationId xmlns:a16="http://schemas.microsoft.com/office/drawing/2014/main" id="{6553D9DD-04E6-4E26-BCB0-2B37E32A0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0404" y="5707383"/>
              <a:ext cx="360000" cy="360000"/>
            </a:xfrm>
            <a:prstGeom prst="rect">
              <a:avLst/>
            </a:prstGeom>
          </p:spPr>
        </p:pic>
        <p:pic>
          <p:nvPicPr>
            <p:cNvPr id="17" name="Graphic 16" descr="Network">
              <a:extLst>
                <a:ext uri="{FF2B5EF4-FFF2-40B4-BE49-F238E27FC236}">
                  <a16:creationId xmlns:a16="http://schemas.microsoft.com/office/drawing/2014/main" id="{4A7D823B-72F5-4CB2-8C31-68E797946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7412" y="5701165"/>
              <a:ext cx="360000" cy="360000"/>
            </a:xfrm>
            <a:prstGeom prst="rect">
              <a:avLst/>
            </a:prstGeom>
          </p:spPr>
        </p:pic>
        <p:pic>
          <p:nvPicPr>
            <p:cNvPr id="19" name="Graphic 18" descr="Lightbulb">
              <a:extLst>
                <a:ext uri="{FF2B5EF4-FFF2-40B4-BE49-F238E27FC236}">
                  <a16:creationId xmlns:a16="http://schemas.microsoft.com/office/drawing/2014/main" id="{D81552A9-0519-483F-9C01-593A5BD82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95102" y="5706189"/>
              <a:ext cx="360000" cy="360000"/>
            </a:xfrm>
            <a:prstGeom prst="rect">
              <a:avLst/>
            </a:prstGeom>
          </p:spPr>
        </p:pic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027905-AC77-439D-975F-37E0670290D6}"/>
              </a:ext>
            </a:extLst>
          </p:cNvPr>
          <p:cNvSpPr/>
          <p:nvPr/>
        </p:nvSpPr>
        <p:spPr>
          <a:xfrm>
            <a:off x="2830824" y="4970263"/>
            <a:ext cx="2334735" cy="465221"/>
          </a:xfrm>
          <a:prstGeom prst="roundRect">
            <a:avLst>
              <a:gd name="adj" fmla="val 50000"/>
            </a:avLst>
          </a:prstGeom>
          <a:solidFill>
            <a:srgbClr val="05076B"/>
          </a:solidFill>
          <a:ln>
            <a:noFill/>
          </a:ln>
          <a:effectLst>
            <a:outerShdw blurRad="304800" dist="381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EBA106-0A05-4F33-A059-1AD0ECBB7921}"/>
              </a:ext>
            </a:extLst>
          </p:cNvPr>
          <p:cNvSpPr txBox="1"/>
          <p:nvPr/>
        </p:nvSpPr>
        <p:spPr>
          <a:xfrm>
            <a:off x="2954594" y="5048985"/>
            <a:ext cx="2087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spc="600" dirty="0">
                <a:solidFill>
                  <a:schemeClr val="bg1"/>
                </a:solidFill>
                <a:latin typeface="Nexa Bold" panose="02000000000000000000" pitchFamily="50" charset="0"/>
              </a:rPr>
              <a:t>SUBSCRIBE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7F1FB0-93F9-4226-9CE8-248E6359A9FB}"/>
              </a:ext>
            </a:extLst>
          </p:cNvPr>
          <p:cNvSpPr txBox="1"/>
          <p:nvPr/>
        </p:nvSpPr>
        <p:spPr>
          <a:xfrm>
            <a:off x="9514513" y="2844474"/>
            <a:ext cx="239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</a:rPr>
              <a:t>80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</a:rPr>
              <a:t>%</a:t>
            </a:r>
            <a:endParaRPr lang="en-IN" sz="7200" b="1" dirty="0">
              <a:solidFill>
                <a:schemeClr val="tx1">
                  <a:lumMod val="65000"/>
                  <a:lumOff val="35000"/>
                </a:schemeClr>
              </a:solidFill>
              <a:latin typeface="Nexa Bold" panose="020000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9E94A8-4F89-48A5-95E0-223A37368F16}"/>
              </a:ext>
            </a:extLst>
          </p:cNvPr>
          <p:cNvSpPr txBox="1"/>
          <p:nvPr/>
        </p:nvSpPr>
        <p:spPr>
          <a:xfrm>
            <a:off x="9008708" y="4136472"/>
            <a:ext cx="2930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spc="300" dirty="0">
                <a:solidFill>
                  <a:schemeClr val="bg1">
                    <a:lumMod val="65000"/>
                  </a:schemeClr>
                </a:solidFill>
                <a:latin typeface="Nexa Light" panose="02000000000000000000" pitchFamily="50" charset="0"/>
              </a:rPr>
              <a:t>Add your subheading here. Subscribe to our channel to watch more videos. Thanks for watching. This is a placeholder for text.</a:t>
            </a:r>
          </a:p>
          <a:p>
            <a:pPr algn="just"/>
            <a:endParaRPr lang="en-IN" sz="1100" spc="300" dirty="0">
              <a:solidFill>
                <a:schemeClr val="bg1">
                  <a:lumMod val="50000"/>
                </a:schemeClr>
              </a:solidFill>
              <a:latin typeface="Nexa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E90B586-BF2C-4CF3-9764-6623260ECE2A}"/>
              </a:ext>
            </a:extLst>
          </p:cNvPr>
          <p:cNvSpPr/>
          <p:nvPr/>
        </p:nvSpPr>
        <p:spPr>
          <a:xfrm>
            <a:off x="0" y="0"/>
            <a:ext cx="9390743" cy="6858000"/>
          </a:xfrm>
          <a:prstGeom prst="homePlate">
            <a:avLst>
              <a:gd name="adj" fmla="val 34339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9558D9A-A9CB-4D06-90E6-48EED2DBCC96}"/>
              </a:ext>
            </a:extLst>
          </p:cNvPr>
          <p:cNvSpPr/>
          <p:nvPr/>
        </p:nvSpPr>
        <p:spPr>
          <a:xfrm>
            <a:off x="0" y="0"/>
            <a:ext cx="6930572" cy="6858000"/>
          </a:xfrm>
          <a:custGeom>
            <a:avLst/>
            <a:gdLst>
              <a:gd name="connsiteX0" fmla="*/ 0 w 6930572"/>
              <a:gd name="connsiteY0" fmla="*/ 0 h 6858000"/>
              <a:gd name="connsiteX1" fmla="*/ 4575603 w 6930572"/>
              <a:gd name="connsiteY1" fmla="*/ 0 h 6858000"/>
              <a:gd name="connsiteX2" fmla="*/ 6930572 w 6930572"/>
              <a:gd name="connsiteY2" fmla="*/ 3429000 h 6858000"/>
              <a:gd name="connsiteX3" fmla="*/ 4575603 w 6930572"/>
              <a:gd name="connsiteY3" fmla="*/ 6858000 h 6858000"/>
              <a:gd name="connsiteX4" fmla="*/ 0 w 693057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0572" h="6858000">
                <a:moveTo>
                  <a:pt x="0" y="0"/>
                </a:moveTo>
                <a:lnTo>
                  <a:pt x="4575603" y="0"/>
                </a:lnTo>
                <a:lnTo>
                  <a:pt x="6930572" y="3429000"/>
                </a:lnTo>
                <a:lnTo>
                  <a:pt x="457560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030A0">
              <a:alpha val="7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1CABDC7-DA90-4CB4-B6CB-B1FDBD749298}"/>
              </a:ext>
            </a:extLst>
          </p:cNvPr>
          <p:cNvSpPr/>
          <p:nvPr/>
        </p:nvSpPr>
        <p:spPr>
          <a:xfrm rot="5400000">
            <a:off x="11282758" y="18526"/>
            <a:ext cx="510673" cy="473621"/>
          </a:xfrm>
          <a:custGeom>
            <a:avLst/>
            <a:gdLst>
              <a:gd name="connsiteX0" fmla="*/ 0 w 6930572"/>
              <a:gd name="connsiteY0" fmla="*/ 0 h 6858000"/>
              <a:gd name="connsiteX1" fmla="*/ 4575603 w 6930572"/>
              <a:gd name="connsiteY1" fmla="*/ 0 h 6858000"/>
              <a:gd name="connsiteX2" fmla="*/ 6930572 w 6930572"/>
              <a:gd name="connsiteY2" fmla="*/ 3429000 h 6858000"/>
              <a:gd name="connsiteX3" fmla="*/ 4575603 w 6930572"/>
              <a:gd name="connsiteY3" fmla="*/ 6858000 h 6858000"/>
              <a:gd name="connsiteX4" fmla="*/ 0 w 693057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0572" h="6858000">
                <a:moveTo>
                  <a:pt x="0" y="0"/>
                </a:moveTo>
                <a:lnTo>
                  <a:pt x="4575603" y="0"/>
                </a:lnTo>
                <a:lnTo>
                  <a:pt x="6930572" y="3429000"/>
                </a:lnTo>
                <a:lnTo>
                  <a:pt x="457560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A19C5-D449-4F9D-ADD4-5FF0061AA12A}"/>
              </a:ext>
            </a:extLst>
          </p:cNvPr>
          <p:cNvSpPr txBox="1"/>
          <p:nvPr/>
        </p:nvSpPr>
        <p:spPr>
          <a:xfrm>
            <a:off x="368969" y="1925053"/>
            <a:ext cx="4796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spc="600" dirty="0">
                <a:solidFill>
                  <a:schemeClr val="bg1"/>
                </a:solidFill>
                <a:latin typeface="Nexa Bold" panose="02000000000000000000" pitchFamily="50" charset="0"/>
              </a:rPr>
              <a:t>RISE 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4E8A4-07BB-4B12-BE6F-EFFF9C5549F8}"/>
              </a:ext>
            </a:extLst>
          </p:cNvPr>
          <p:cNvSpPr txBox="1"/>
          <p:nvPr/>
        </p:nvSpPr>
        <p:spPr>
          <a:xfrm>
            <a:off x="368969" y="2756050"/>
            <a:ext cx="4796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spc="300" dirty="0">
                <a:solidFill>
                  <a:schemeClr val="bg1"/>
                </a:solidFill>
                <a:latin typeface="Nexa Light" panose="02000000000000000000" pitchFamily="50" charset="0"/>
              </a:rPr>
              <a:t>Add your subheading here. Subscribe to our channel to watch more videos. Thanks for watching. This is a placeholder for text.</a:t>
            </a:r>
          </a:p>
          <a:p>
            <a:pPr algn="just"/>
            <a:endParaRPr lang="en-IN" sz="1400" spc="300" dirty="0">
              <a:solidFill>
                <a:schemeClr val="bg1"/>
              </a:solidFill>
              <a:latin typeface="Nexa Light" panose="02000000000000000000" pitchFamily="50" charset="0"/>
            </a:endParaRPr>
          </a:p>
          <a:p>
            <a:pPr algn="just"/>
            <a:r>
              <a:rPr lang="en-IN" sz="1400" spc="300" dirty="0">
                <a:solidFill>
                  <a:schemeClr val="bg1"/>
                </a:solidFill>
                <a:latin typeface="Nexa Light" panose="02000000000000000000" pitchFamily="50" charset="0"/>
              </a:rPr>
              <a:t>Add your subheading here. Subscribe to our channel to watch more videos. Thanks for watching. This is a placeholder for text.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9E9C6A-BBEE-49D3-A3CC-A952BF479BD3}"/>
              </a:ext>
            </a:extLst>
          </p:cNvPr>
          <p:cNvGrpSpPr/>
          <p:nvPr/>
        </p:nvGrpSpPr>
        <p:grpSpPr>
          <a:xfrm>
            <a:off x="417095" y="5618372"/>
            <a:ext cx="1636294" cy="473512"/>
            <a:chOff x="375564" y="5644409"/>
            <a:chExt cx="1636294" cy="47351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87684F-5D90-406E-8065-F9B453E9ADAA}"/>
                </a:ext>
              </a:extLst>
            </p:cNvPr>
            <p:cNvSpPr/>
            <p:nvPr/>
          </p:nvSpPr>
          <p:spPr>
            <a:xfrm>
              <a:off x="375564" y="5644409"/>
              <a:ext cx="473512" cy="47351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C43B21-1F00-4E78-8B1A-F6DB422D8F4D}"/>
                </a:ext>
              </a:extLst>
            </p:cNvPr>
            <p:cNvSpPr/>
            <p:nvPr/>
          </p:nvSpPr>
          <p:spPr>
            <a:xfrm>
              <a:off x="963648" y="5644409"/>
              <a:ext cx="473512" cy="47351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34EF3B-C2D0-4331-AB34-E4D225028951}"/>
                </a:ext>
              </a:extLst>
            </p:cNvPr>
            <p:cNvSpPr/>
            <p:nvPr/>
          </p:nvSpPr>
          <p:spPr>
            <a:xfrm>
              <a:off x="1538346" y="5644409"/>
              <a:ext cx="473512" cy="47351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5" name="Graphic 14" descr="Download from cloud">
              <a:extLst>
                <a:ext uri="{FF2B5EF4-FFF2-40B4-BE49-F238E27FC236}">
                  <a16:creationId xmlns:a16="http://schemas.microsoft.com/office/drawing/2014/main" id="{6553D9DD-04E6-4E26-BCB0-2B37E32A0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0404" y="5707383"/>
              <a:ext cx="360000" cy="360000"/>
            </a:xfrm>
            <a:prstGeom prst="rect">
              <a:avLst/>
            </a:prstGeom>
          </p:spPr>
        </p:pic>
        <p:pic>
          <p:nvPicPr>
            <p:cNvPr id="17" name="Graphic 16" descr="Network">
              <a:extLst>
                <a:ext uri="{FF2B5EF4-FFF2-40B4-BE49-F238E27FC236}">
                  <a16:creationId xmlns:a16="http://schemas.microsoft.com/office/drawing/2014/main" id="{4A7D823B-72F5-4CB2-8C31-68E797946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7412" y="5701165"/>
              <a:ext cx="360000" cy="360000"/>
            </a:xfrm>
            <a:prstGeom prst="rect">
              <a:avLst/>
            </a:prstGeom>
          </p:spPr>
        </p:pic>
        <p:pic>
          <p:nvPicPr>
            <p:cNvPr id="19" name="Graphic 18" descr="Lightbulb">
              <a:extLst>
                <a:ext uri="{FF2B5EF4-FFF2-40B4-BE49-F238E27FC236}">
                  <a16:creationId xmlns:a16="http://schemas.microsoft.com/office/drawing/2014/main" id="{D81552A9-0519-483F-9C01-593A5BD82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95102" y="5706189"/>
              <a:ext cx="360000" cy="360000"/>
            </a:xfrm>
            <a:prstGeom prst="rect">
              <a:avLst/>
            </a:prstGeom>
          </p:spPr>
        </p:pic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027905-AC77-439D-975F-37E0670290D6}"/>
              </a:ext>
            </a:extLst>
          </p:cNvPr>
          <p:cNvSpPr/>
          <p:nvPr/>
        </p:nvSpPr>
        <p:spPr>
          <a:xfrm>
            <a:off x="2830824" y="4970263"/>
            <a:ext cx="2334735" cy="465221"/>
          </a:xfrm>
          <a:prstGeom prst="roundRect">
            <a:avLst>
              <a:gd name="adj" fmla="val 50000"/>
            </a:avLst>
          </a:prstGeom>
          <a:solidFill>
            <a:srgbClr val="05076B"/>
          </a:solidFill>
          <a:ln>
            <a:noFill/>
          </a:ln>
          <a:effectLst>
            <a:outerShdw blurRad="304800" dist="381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EBA106-0A05-4F33-A059-1AD0ECBB7921}"/>
              </a:ext>
            </a:extLst>
          </p:cNvPr>
          <p:cNvSpPr txBox="1"/>
          <p:nvPr/>
        </p:nvSpPr>
        <p:spPr>
          <a:xfrm>
            <a:off x="2954594" y="5048985"/>
            <a:ext cx="2087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spc="600" dirty="0">
                <a:solidFill>
                  <a:schemeClr val="bg1"/>
                </a:solidFill>
                <a:latin typeface="Nexa Bold" panose="02000000000000000000" pitchFamily="50" charset="0"/>
              </a:rPr>
              <a:t>SUBSCRIBE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7F1FB0-93F9-4226-9CE8-248E6359A9FB}"/>
              </a:ext>
            </a:extLst>
          </p:cNvPr>
          <p:cNvSpPr txBox="1"/>
          <p:nvPr/>
        </p:nvSpPr>
        <p:spPr>
          <a:xfrm>
            <a:off x="9514513" y="2844474"/>
            <a:ext cx="239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</a:rPr>
              <a:t>80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</a:rPr>
              <a:t>%</a:t>
            </a:r>
            <a:endParaRPr lang="en-IN" sz="7200" b="1" dirty="0">
              <a:solidFill>
                <a:schemeClr val="tx1">
                  <a:lumMod val="65000"/>
                  <a:lumOff val="35000"/>
                </a:schemeClr>
              </a:solidFill>
              <a:latin typeface="Nexa Bold" panose="020000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9E94A8-4F89-48A5-95E0-223A37368F16}"/>
              </a:ext>
            </a:extLst>
          </p:cNvPr>
          <p:cNvSpPr txBox="1"/>
          <p:nvPr/>
        </p:nvSpPr>
        <p:spPr>
          <a:xfrm>
            <a:off x="9008708" y="4136472"/>
            <a:ext cx="2930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spc="300" dirty="0">
                <a:solidFill>
                  <a:schemeClr val="bg1">
                    <a:lumMod val="65000"/>
                  </a:schemeClr>
                </a:solidFill>
                <a:latin typeface="Nexa Light" panose="02000000000000000000" pitchFamily="50" charset="0"/>
              </a:rPr>
              <a:t>Add your subheading here. Subscribe to our channel to watch more videos. Thanks for watching. This is a placeholder for text.</a:t>
            </a:r>
          </a:p>
          <a:p>
            <a:pPr algn="just"/>
            <a:endParaRPr lang="en-IN" sz="1100" spc="300" dirty="0">
              <a:solidFill>
                <a:schemeClr val="bg1">
                  <a:lumMod val="50000"/>
                </a:schemeClr>
              </a:solidFill>
              <a:latin typeface="Nexa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86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E90B586-BF2C-4CF3-9764-6623260ECE2A}"/>
              </a:ext>
            </a:extLst>
          </p:cNvPr>
          <p:cNvSpPr/>
          <p:nvPr/>
        </p:nvSpPr>
        <p:spPr>
          <a:xfrm>
            <a:off x="0" y="0"/>
            <a:ext cx="9390743" cy="6858000"/>
          </a:xfrm>
          <a:prstGeom prst="homePlate">
            <a:avLst>
              <a:gd name="adj" fmla="val 34339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9558D9A-A9CB-4D06-90E6-48EED2DBCC96}"/>
              </a:ext>
            </a:extLst>
          </p:cNvPr>
          <p:cNvSpPr/>
          <p:nvPr/>
        </p:nvSpPr>
        <p:spPr>
          <a:xfrm>
            <a:off x="0" y="0"/>
            <a:ext cx="6930572" cy="6858000"/>
          </a:xfrm>
          <a:custGeom>
            <a:avLst/>
            <a:gdLst>
              <a:gd name="connsiteX0" fmla="*/ 0 w 6930572"/>
              <a:gd name="connsiteY0" fmla="*/ 0 h 6858000"/>
              <a:gd name="connsiteX1" fmla="*/ 4575603 w 6930572"/>
              <a:gd name="connsiteY1" fmla="*/ 0 h 6858000"/>
              <a:gd name="connsiteX2" fmla="*/ 6930572 w 6930572"/>
              <a:gd name="connsiteY2" fmla="*/ 3429000 h 6858000"/>
              <a:gd name="connsiteX3" fmla="*/ 4575603 w 6930572"/>
              <a:gd name="connsiteY3" fmla="*/ 6858000 h 6858000"/>
              <a:gd name="connsiteX4" fmla="*/ 0 w 693057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0572" h="6858000">
                <a:moveTo>
                  <a:pt x="0" y="0"/>
                </a:moveTo>
                <a:lnTo>
                  <a:pt x="4575603" y="0"/>
                </a:lnTo>
                <a:lnTo>
                  <a:pt x="6930572" y="3429000"/>
                </a:lnTo>
                <a:lnTo>
                  <a:pt x="45756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alpha val="7764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1CABDC7-DA90-4CB4-B6CB-B1FDBD749298}"/>
              </a:ext>
            </a:extLst>
          </p:cNvPr>
          <p:cNvSpPr/>
          <p:nvPr/>
        </p:nvSpPr>
        <p:spPr>
          <a:xfrm rot="5400000">
            <a:off x="11282758" y="18526"/>
            <a:ext cx="510673" cy="473621"/>
          </a:xfrm>
          <a:custGeom>
            <a:avLst/>
            <a:gdLst>
              <a:gd name="connsiteX0" fmla="*/ 0 w 6930572"/>
              <a:gd name="connsiteY0" fmla="*/ 0 h 6858000"/>
              <a:gd name="connsiteX1" fmla="*/ 4575603 w 6930572"/>
              <a:gd name="connsiteY1" fmla="*/ 0 h 6858000"/>
              <a:gd name="connsiteX2" fmla="*/ 6930572 w 6930572"/>
              <a:gd name="connsiteY2" fmla="*/ 3429000 h 6858000"/>
              <a:gd name="connsiteX3" fmla="*/ 4575603 w 6930572"/>
              <a:gd name="connsiteY3" fmla="*/ 6858000 h 6858000"/>
              <a:gd name="connsiteX4" fmla="*/ 0 w 693057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0572" h="6858000">
                <a:moveTo>
                  <a:pt x="0" y="0"/>
                </a:moveTo>
                <a:lnTo>
                  <a:pt x="4575603" y="0"/>
                </a:lnTo>
                <a:lnTo>
                  <a:pt x="6930572" y="3429000"/>
                </a:lnTo>
                <a:lnTo>
                  <a:pt x="45756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A19C5-D449-4F9D-ADD4-5FF0061AA12A}"/>
              </a:ext>
            </a:extLst>
          </p:cNvPr>
          <p:cNvSpPr txBox="1"/>
          <p:nvPr/>
        </p:nvSpPr>
        <p:spPr>
          <a:xfrm>
            <a:off x="368969" y="1925053"/>
            <a:ext cx="4796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spc="600" dirty="0">
                <a:solidFill>
                  <a:schemeClr val="bg1"/>
                </a:solidFill>
                <a:latin typeface="Nexa Bold" panose="02000000000000000000" pitchFamily="50" charset="0"/>
              </a:rPr>
              <a:t>RISE 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4E8A4-07BB-4B12-BE6F-EFFF9C5549F8}"/>
              </a:ext>
            </a:extLst>
          </p:cNvPr>
          <p:cNvSpPr txBox="1"/>
          <p:nvPr/>
        </p:nvSpPr>
        <p:spPr>
          <a:xfrm>
            <a:off x="368969" y="2756050"/>
            <a:ext cx="4796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spc="300" dirty="0">
                <a:solidFill>
                  <a:schemeClr val="bg1"/>
                </a:solidFill>
                <a:latin typeface="Nexa Light" panose="02000000000000000000" pitchFamily="50" charset="0"/>
              </a:rPr>
              <a:t>Add your subheading here. Subscribe to our channel to watch more videos. Thanks for watching. This is a placeholder for text.</a:t>
            </a:r>
          </a:p>
          <a:p>
            <a:pPr algn="just"/>
            <a:endParaRPr lang="en-IN" sz="1400" spc="300" dirty="0">
              <a:solidFill>
                <a:schemeClr val="bg1"/>
              </a:solidFill>
              <a:latin typeface="Nexa Light" panose="02000000000000000000" pitchFamily="50" charset="0"/>
            </a:endParaRPr>
          </a:p>
          <a:p>
            <a:pPr algn="just"/>
            <a:r>
              <a:rPr lang="en-IN" sz="1400" spc="300" dirty="0">
                <a:solidFill>
                  <a:schemeClr val="bg1"/>
                </a:solidFill>
                <a:latin typeface="Nexa Light" panose="02000000000000000000" pitchFamily="50" charset="0"/>
              </a:rPr>
              <a:t>Add your subheading here. Subscribe to our channel to watch more videos. Thanks for watching. This is a placeholder for text.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9E9C6A-BBEE-49D3-A3CC-A952BF479BD3}"/>
              </a:ext>
            </a:extLst>
          </p:cNvPr>
          <p:cNvGrpSpPr/>
          <p:nvPr/>
        </p:nvGrpSpPr>
        <p:grpSpPr>
          <a:xfrm>
            <a:off x="417095" y="5618372"/>
            <a:ext cx="1636294" cy="473512"/>
            <a:chOff x="375564" y="5644409"/>
            <a:chExt cx="1636294" cy="47351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87684F-5D90-406E-8065-F9B453E9ADAA}"/>
                </a:ext>
              </a:extLst>
            </p:cNvPr>
            <p:cNvSpPr/>
            <p:nvPr/>
          </p:nvSpPr>
          <p:spPr>
            <a:xfrm>
              <a:off x="375564" y="5644409"/>
              <a:ext cx="473512" cy="47351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C43B21-1F00-4E78-8B1A-F6DB422D8F4D}"/>
                </a:ext>
              </a:extLst>
            </p:cNvPr>
            <p:cNvSpPr/>
            <p:nvPr/>
          </p:nvSpPr>
          <p:spPr>
            <a:xfrm>
              <a:off x="963648" y="5644409"/>
              <a:ext cx="473512" cy="47351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34EF3B-C2D0-4331-AB34-E4D225028951}"/>
                </a:ext>
              </a:extLst>
            </p:cNvPr>
            <p:cNvSpPr/>
            <p:nvPr/>
          </p:nvSpPr>
          <p:spPr>
            <a:xfrm>
              <a:off x="1538346" y="5644409"/>
              <a:ext cx="473512" cy="473512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5" name="Graphic 14" descr="Download from cloud">
              <a:extLst>
                <a:ext uri="{FF2B5EF4-FFF2-40B4-BE49-F238E27FC236}">
                  <a16:creationId xmlns:a16="http://schemas.microsoft.com/office/drawing/2014/main" id="{6553D9DD-04E6-4E26-BCB0-2B37E32A0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0404" y="5707383"/>
              <a:ext cx="360000" cy="360000"/>
            </a:xfrm>
            <a:prstGeom prst="rect">
              <a:avLst/>
            </a:prstGeom>
          </p:spPr>
        </p:pic>
        <p:pic>
          <p:nvPicPr>
            <p:cNvPr id="17" name="Graphic 16" descr="Network">
              <a:extLst>
                <a:ext uri="{FF2B5EF4-FFF2-40B4-BE49-F238E27FC236}">
                  <a16:creationId xmlns:a16="http://schemas.microsoft.com/office/drawing/2014/main" id="{4A7D823B-72F5-4CB2-8C31-68E797946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7412" y="5701165"/>
              <a:ext cx="360000" cy="360000"/>
            </a:xfrm>
            <a:prstGeom prst="rect">
              <a:avLst/>
            </a:prstGeom>
          </p:spPr>
        </p:pic>
        <p:pic>
          <p:nvPicPr>
            <p:cNvPr id="19" name="Graphic 18" descr="Lightbulb">
              <a:extLst>
                <a:ext uri="{FF2B5EF4-FFF2-40B4-BE49-F238E27FC236}">
                  <a16:creationId xmlns:a16="http://schemas.microsoft.com/office/drawing/2014/main" id="{D81552A9-0519-483F-9C01-593A5BD82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95102" y="5706189"/>
              <a:ext cx="360000" cy="360000"/>
            </a:xfrm>
            <a:prstGeom prst="rect">
              <a:avLst/>
            </a:prstGeom>
          </p:spPr>
        </p:pic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027905-AC77-439D-975F-37E0670290D6}"/>
              </a:ext>
            </a:extLst>
          </p:cNvPr>
          <p:cNvSpPr/>
          <p:nvPr/>
        </p:nvSpPr>
        <p:spPr>
          <a:xfrm>
            <a:off x="2830824" y="4970263"/>
            <a:ext cx="2334735" cy="46522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04800" dist="381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EBA106-0A05-4F33-A059-1AD0ECBB7921}"/>
              </a:ext>
            </a:extLst>
          </p:cNvPr>
          <p:cNvSpPr txBox="1"/>
          <p:nvPr/>
        </p:nvSpPr>
        <p:spPr>
          <a:xfrm>
            <a:off x="2954594" y="5048985"/>
            <a:ext cx="2087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spc="600" dirty="0">
                <a:solidFill>
                  <a:schemeClr val="bg1"/>
                </a:solidFill>
                <a:latin typeface="Nexa Bold" panose="02000000000000000000" pitchFamily="50" charset="0"/>
              </a:rPr>
              <a:t>SUBSCRIBE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7F1FB0-93F9-4226-9CE8-248E6359A9FB}"/>
              </a:ext>
            </a:extLst>
          </p:cNvPr>
          <p:cNvSpPr txBox="1"/>
          <p:nvPr/>
        </p:nvSpPr>
        <p:spPr>
          <a:xfrm>
            <a:off x="9514513" y="2844474"/>
            <a:ext cx="239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</a:rPr>
              <a:t>80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exa Bold" panose="02000000000000000000" pitchFamily="50" charset="0"/>
              </a:rPr>
              <a:t>%</a:t>
            </a:r>
            <a:endParaRPr lang="en-IN" sz="7200" b="1" dirty="0">
              <a:solidFill>
                <a:schemeClr val="tx1">
                  <a:lumMod val="65000"/>
                  <a:lumOff val="35000"/>
                </a:schemeClr>
              </a:solidFill>
              <a:latin typeface="Nexa Bold" panose="020000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9E94A8-4F89-48A5-95E0-223A37368F16}"/>
              </a:ext>
            </a:extLst>
          </p:cNvPr>
          <p:cNvSpPr txBox="1"/>
          <p:nvPr/>
        </p:nvSpPr>
        <p:spPr>
          <a:xfrm>
            <a:off x="9008708" y="4136472"/>
            <a:ext cx="2930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spc="300" dirty="0">
                <a:solidFill>
                  <a:schemeClr val="bg1">
                    <a:lumMod val="65000"/>
                  </a:schemeClr>
                </a:solidFill>
                <a:latin typeface="Nexa Light" panose="02000000000000000000" pitchFamily="50" charset="0"/>
              </a:rPr>
              <a:t>Add your subheading here. Subscribe to our channel to watch more videos. Thanks for watching. This is a placeholder for text.</a:t>
            </a:r>
          </a:p>
          <a:p>
            <a:pPr algn="just"/>
            <a:endParaRPr lang="en-IN" sz="1100" spc="300" dirty="0">
              <a:solidFill>
                <a:schemeClr val="bg1">
                  <a:lumMod val="50000"/>
                </a:schemeClr>
              </a:solidFill>
              <a:latin typeface="Nexa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76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Nexa Bold</vt:lpstr>
      <vt:lpstr>Nexa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8</cp:revision>
  <dcterms:created xsi:type="dcterms:W3CDTF">2017-07-08T17:04:42Z</dcterms:created>
  <dcterms:modified xsi:type="dcterms:W3CDTF">2017-07-08T17:41:06Z</dcterms:modified>
</cp:coreProperties>
</file>