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6C9"/>
    <a:srgbClr val="ECF0F1"/>
    <a:srgbClr val="F39C12"/>
    <a:srgbClr val="F1C40F"/>
    <a:srgbClr val="E74C3C"/>
    <a:srgbClr val="C0392B"/>
    <a:srgbClr val="8E44AD"/>
    <a:srgbClr val="9C5BB7"/>
    <a:srgbClr val="2980B9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2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2DA0-6C33-4B42-9375-412B0CF5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5B3D7-63CC-41F9-8A7A-B9580A771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C6C1A-38EB-4F9A-8E8B-EA08025E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96AC0-8E54-445E-A8B7-F176F767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6D2A2-6501-493A-A8FB-960599C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5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1FEB-0DA9-45AA-8D5A-544D7F19A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819CB-2744-4880-B316-F941722C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103C0-84FA-471C-9BFC-BB12C205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8007-106E-4DA4-9CFA-44BD3C7F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5E455-7F39-4B8A-90F2-C49A2C97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8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59C83-502F-487B-8B00-BD1A240D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7BDFE-2C7F-42B0-8021-F9AC4B21B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5114-401E-4602-B03F-226F62D0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A251-9E4C-4556-B6B1-2F263ED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E0D9-D3FB-4963-9319-CCD4EF3A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0695-B64C-4D99-8864-65F23700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BA409-C243-4A10-BD3D-2B73F4A6D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A9CE0-F6BA-43AC-B169-19C81F6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B3A5-DB5C-4EE4-A851-ED4CDD1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3C3B-BF19-42DE-A8D3-C579DBBB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0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6BDE-DBC7-4C24-A636-088C8874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43508-D0EE-4541-BCEC-DD257E41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57DB-7CB0-413A-B18C-F6B5B91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99BC-0B7C-450A-B6FA-C9FFD4C4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426A-38C0-4A30-B688-5545999D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9234-CFE9-4703-A28E-EFC429657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8A2E-8705-4157-8776-31448916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DF114-8A23-465C-B9D3-BA95780BB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D197-0135-47FB-947F-7B482A1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CEF51-394F-4EAA-8F9E-01DFEAB9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3CBBF-6B19-4146-81E7-48BDC29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7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9FAD-9232-4345-B6EC-985BE3BF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3A80-E186-42AA-823E-52FF8980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0C0D5-0850-4322-8103-31F254B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D9611-B1B6-43B3-A412-328380A7F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977A-C6F1-4BF7-A924-9878DD781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7F981-3BD0-42A8-BC4D-2F1F5769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33B9F-63AE-4FF5-92D6-0E053CA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AACA7B-627C-4398-AF80-F8CECF8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0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5226-B77C-4C1B-B00E-570D3279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23453-85CC-41B3-8040-FAC19EF6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B93DB-7DE1-4A7F-AB3B-3AC7F949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2E6F9-04F4-4CC4-814E-FFDE2519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1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A0BC7-7B40-46EB-873B-46BE9B23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FB32A-15EE-456C-A944-5783354F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93DB9-B185-40D8-AB38-D4B4E39E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4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CD4-7A3D-410B-BE48-D7DBE549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3667-91DA-4A57-8CF8-B4681A02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8D7AC-C1A0-4127-9DC9-228BFF07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DEE23-F038-44C8-9CF0-873546D2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0870-7DEF-4E27-9A7B-4E5FE86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E13-09EB-4FCF-B5E3-B978F28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0361-1F0C-41FA-9304-53FC502F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6FD0F-E586-477C-9E22-01996ADE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815C-0ACA-4425-8D83-FDC82234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5877-EDEF-4851-9858-CA1633E8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AAD7-B864-493F-8224-D89FF169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E462-033B-4611-8159-842674AA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1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A05F4-97FA-49BA-ADA5-9215E597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9CF0-B0AE-42B3-8B93-C1466F1B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8D74-1269-4164-8F26-E56F32B1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333FF-BAF2-4B4D-ACFC-55AFD86689F7}" type="datetimeFigureOut">
              <a:rPr lang="en-IN" smtClean="0"/>
              <a:t>29-06-2017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C021C-E2C0-4E3B-BCB3-4B5DF9860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B5C-EBD7-4B70-A671-31281637C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906F-CD70-4784-92A6-BE3197899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34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24D5630-3899-4678-B5FA-AF2A71704F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CF0F1">
                  <a:alpha val="75000"/>
                </a:srgbClr>
              </a:gs>
              <a:gs pos="100000">
                <a:srgbClr val="C0C6C9">
                  <a:alpha val="7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9E87EF-F6E0-45A9-95B4-A9CAADC4C929}"/>
              </a:ext>
            </a:extLst>
          </p:cNvPr>
          <p:cNvGrpSpPr/>
          <p:nvPr/>
        </p:nvGrpSpPr>
        <p:grpSpPr>
          <a:xfrm>
            <a:off x="648898" y="925462"/>
            <a:ext cx="10982833" cy="5116262"/>
            <a:chOff x="648898" y="925462"/>
            <a:chExt cx="10982833" cy="5116262"/>
          </a:xfrm>
          <a:effectLst>
            <a:reflection blurRad="6350" stA="52000" endA="300" endPos="11000" dir="5400000" sy="-100000" algn="bl" rotWithShape="0"/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39DD9A-5BAC-41AA-B46A-62354DBF5F01}"/>
                </a:ext>
              </a:extLst>
            </p:cNvPr>
            <p:cNvGrpSpPr/>
            <p:nvPr/>
          </p:nvGrpSpPr>
          <p:grpSpPr>
            <a:xfrm>
              <a:off x="648898" y="925462"/>
              <a:ext cx="2409118" cy="5116262"/>
              <a:chOff x="1418914" y="925462"/>
              <a:chExt cx="2409118" cy="511626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893E197-EC26-4A4B-8B14-F8D1EF10BA5A}"/>
                  </a:ext>
                </a:extLst>
              </p:cNvPr>
              <p:cNvSpPr/>
              <p:nvPr/>
            </p:nvSpPr>
            <p:spPr>
              <a:xfrm>
                <a:off x="1911566" y="5639586"/>
                <a:ext cx="1415042" cy="402138"/>
              </a:xfrm>
              <a:prstGeom prst="roundRect">
                <a:avLst/>
              </a:prstGeom>
              <a:solidFill>
                <a:srgbClr val="27AE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7CDD317-2D80-463B-80A8-B19A1D1DC24A}"/>
                  </a:ext>
                </a:extLst>
              </p:cNvPr>
              <p:cNvSpPr/>
              <p:nvPr/>
            </p:nvSpPr>
            <p:spPr>
              <a:xfrm rot="5400000" flipV="1">
                <a:off x="743244" y="2655926"/>
                <a:ext cx="3751686" cy="1546147"/>
              </a:xfrm>
              <a:custGeom>
                <a:avLst/>
                <a:gdLst>
                  <a:gd name="connsiteX0" fmla="*/ 295130 w 7518400"/>
                  <a:gd name="connsiteY0" fmla="*/ 5 h 1770754"/>
                  <a:gd name="connsiteX1" fmla="*/ 2977886 w 7518400"/>
                  <a:gd name="connsiteY1" fmla="*/ 693647 h 1770754"/>
                  <a:gd name="connsiteX2" fmla="*/ 7223270 w 7518400"/>
                  <a:gd name="connsiteY2" fmla="*/ 5 h 1770754"/>
                  <a:gd name="connsiteX3" fmla="*/ 7518400 w 7518400"/>
                  <a:gd name="connsiteY3" fmla="*/ 295135 h 1770754"/>
                  <a:gd name="connsiteX4" fmla="*/ 7518400 w 7518400"/>
                  <a:gd name="connsiteY4" fmla="*/ 885377 h 1770754"/>
                  <a:gd name="connsiteX5" fmla="*/ 7518400 w 7518400"/>
                  <a:gd name="connsiteY5" fmla="*/ 1475619 h 1770754"/>
                  <a:gd name="connsiteX6" fmla="*/ 7223270 w 7518400"/>
                  <a:gd name="connsiteY6" fmla="*/ 1770749 h 1770754"/>
                  <a:gd name="connsiteX7" fmla="*/ 2977886 w 7518400"/>
                  <a:gd name="connsiteY7" fmla="*/ 1077107 h 1770754"/>
                  <a:gd name="connsiteX8" fmla="*/ 295130 w 7518400"/>
                  <a:gd name="connsiteY8" fmla="*/ 1770749 h 1770754"/>
                  <a:gd name="connsiteX9" fmla="*/ 0 w 7518400"/>
                  <a:gd name="connsiteY9" fmla="*/ 1475619 h 1770754"/>
                  <a:gd name="connsiteX10" fmla="*/ 0 w 7518400"/>
                  <a:gd name="connsiteY10" fmla="*/ 885377 h 1770754"/>
                  <a:gd name="connsiteX11" fmla="*/ 0 w 7518400"/>
                  <a:gd name="connsiteY11" fmla="*/ 295135 h 1770754"/>
                  <a:gd name="connsiteX12" fmla="*/ 295130 w 7518400"/>
                  <a:gd name="connsiteY12" fmla="*/ 5 h 177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18400" h="1770754">
                    <a:moveTo>
                      <a:pt x="295130" y="5"/>
                    </a:moveTo>
                    <a:cubicBezTo>
                      <a:pt x="1189382" y="-2297"/>
                      <a:pt x="2083634" y="695949"/>
                      <a:pt x="2977886" y="693647"/>
                    </a:cubicBezTo>
                    <a:cubicBezTo>
                      <a:pt x="4393014" y="695949"/>
                      <a:pt x="5808142" y="-2297"/>
                      <a:pt x="7223270" y="5"/>
                    </a:cubicBezTo>
                    <a:cubicBezTo>
                      <a:pt x="7386266" y="5"/>
                      <a:pt x="7518400" y="132139"/>
                      <a:pt x="7518400" y="295135"/>
                    </a:cubicBezTo>
                    <a:lnTo>
                      <a:pt x="7518400" y="885377"/>
                    </a:lnTo>
                    <a:lnTo>
                      <a:pt x="7518400" y="1475619"/>
                    </a:lnTo>
                    <a:cubicBezTo>
                      <a:pt x="7518400" y="1638615"/>
                      <a:pt x="7386266" y="1770749"/>
                      <a:pt x="7223270" y="1770749"/>
                    </a:cubicBezTo>
                    <a:cubicBezTo>
                      <a:pt x="5808142" y="1773051"/>
                      <a:pt x="4393014" y="1074805"/>
                      <a:pt x="2977886" y="1077107"/>
                    </a:cubicBezTo>
                    <a:cubicBezTo>
                      <a:pt x="2083634" y="1074805"/>
                      <a:pt x="1189382" y="1773051"/>
                      <a:pt x="295130" y="1770749"/>
                    </a:cubicBezTo>
                    <a:cubicBezTo>
                      <a:pt x="132134" y="1770749"/>
                      <a:pt x="0" y="1638615"/>
                      <a:pt x="0" y="1475619"/>
                    </a:cubicBezTo>
                    <a:lnTo>
                      <a:pt x="0" y="885377"/>
                    </a:lnTo>
                    <a:lnTo>
                      <a:pt x="0" y="295135"/>
                    </a:lnTo>
                    <a:cubicBezTo>
                      <a:pt x="0" y="132139"/>
                      <a:pt x="132134" y="5"/>
                      <a:pt x="295130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8B363"/>
                  </a:gs>
                  <a:gs pos="100000">
                    <a:srgbClr val="2ECC71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EC13812-AF34-40A4-A4AF-C56DF308ADF6}"/>
                  </a:ext>
                </a:extLst>
              </p:cNvPr>
              <p:cNvSpPr/>
              <p:nvPr/>
            </p:nvSpPr>
            <p:spPr>
              <a:xfrm>
                <a:off x="1846014" y="925462"/>
                <a:ext cx="1546147" cy="1546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dist="38100" dir="2700000" sx="111000" sy="11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74B07EA-8EB4-408A-BB68-6C87EB939789}"/>
                  </a:ext>
                </a:extLst>
              </p:cNvPr>
              <p:cNvSpPr/>
              <p:nvPr/>
            </p:nvSpPr>
            <p:spPr>
              <a:xfrm>
                <a:off x="2108226" y="1187674"/>
                <a:ext cx="1021723" cy="1021723"/>
              </a:xfrm>
              <a:prstGeom prst="ellipse">
                <a:avLst/>
              </a:prstGeom>
              <a:gradFill>
                <a:gsLst>
                  <a:gs pos="0">
                    <a:srgbClr val="27AE60"/>
                  </a:gs>
                  <a:gs pos="100000">
                    <a:srgbClr val="2ECC71"/>
                  </a:gs>
                </a:gsLst>
                <a:lin ang="16200000" scaled="1"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107950" h="6350"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E4E3FB2-303A-4472-AD4F-096114FE6AFC}"/>
                  </a:ext>
                </a:extLst>
              </p:cNvPr>
              <p:cNvSpPr/>
              <p:nvPr/>
            </p:nvSpPr>
            <p:spPr>
              <a:xfrm>
                <a:off x="1418914" y="3429000"/>
                <a:ext cx="2409118" cy="2503537"/>
              </a:xfrm>
              <a:prstGeom prst="ellipse">
                <a:avLst/>
              </a:prstGeom>
              <a:gradFill flip="none" rotWithShape="1">
                <a:gsLst>
                  <a:gs pos="38000">
                    <a:srgbClr val="E4EAEC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13B97BE-7C3E-4976-BCD0-2A737FE467AC}"/>
                  </a:ext>
                </a:extLst>
              </p:cNvPr>
              <p:cNvSpPr/>
              <p:nvPr/>
            </p:nvSpPr>
            <p:spPr>
              <a:xfrm>
                <a:off x="2020923" y="5304843"/>
                <a:ext cx="1196328" cy="736881"/>
              </a:xfrm>
              <a:custGeom>
                <a:avLst/>
                <a:gdLst>
                  <a:gd name="connsiteX0" fmla="*/ 851423 w 1702846"/>
                  <a:gd name="connsiteY0" fmla="*/ 0 h 790500"/>
                  <a:gd name="connsiteX1" fmla="*/ 1692240 w 1702846"/>
                  <a:gd name="connsiteY1" fmla="*/ 685285 h 790500"/>
                  <a:gd name="connsiteX2" fmla="*/ 1702846 w 1702846"/>
                  <a:gd name="connsiteY2" fmla="*/ 790500 h 790500"/>
                  <a:gd name="connsiteX3" fmla="*/ 0 w 1702846"/>
                  <a:gd name="connsiteY3" fmla="*/ 790500 h 790500"/>
                  <a:gd name="connsiteX4" fmla="*/ 10607 w 1702846"/>
                  <a:gd name="connsiteY4" fmla="*/ 685285 h 790500"/>
                  <a:gd name="connsiteX5" fmla="*/ 851423 w 1702846"/>
                  <a:gd name="connsiteY5" fmla="*/ 0 h 7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46" h="790500">
                    <a:moveTo>
                      <a:pt x="851423" y="0"/>
                    </a:moveTo>
                    <a:cubicBezTo>
                      <a:pt x="1266173" y="0"/>
                      <a:pt x="1612211" y="294194"/>
                      <a:pt x="1692240" y="685285"/>
                    </a:cubicBezTo>
                    <a:lnTo>
                      <a:pt x="1702846" y="790500"/>
                    </a:lnTo>
                    <a:lnTo>
                      <a:pt x="0" y="790500"/>
                    </a:lnTo>
                    <a:lnTo>
                      <a:pt x="10607" y="685285"/>
                    </a:lnTo>
                    <a:cubicBezTo>
                      <a:pt x="90636" y="294194"/>
                      <a:pt x="436673" y="0"/>
                      <a:pt x="851423" y="0"/>
                    </a:cubicBezTo>
                    <a:close/>
                  </a:path>
                </a:pathLst>
              </a:custGeom>
              <a:solidFill>
                <a:srgbClr val="2ECC7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ABEA8C-049A-4FAD-9CAC-5B2D983E535A}"/>
                  </a:ext>
                </a:extLst>
              </p:cNvPr>
              <p:cNvSpPr txBox="1"/>
              <p:nvPr/>
            </p:nvSpPr>
            <p:spPr>
              <a:xfrm>
                <a:off x="1719919" y="4147398"/>
                <a:ext cx="1798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spc="6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7D93E6-8ED9-47F7-A6A3-3C3C4D2EABD7}"/>
                  </a:ext>
                </a:extLst>
              </p:cNvPr>
              <p:cNvSpPr txBox="1"/>
              <p:nvPr/>
            </p:nvSpPr>
            <p:spPr>
              <a:xfrm>
                <a:off x="1771714" y="4547508"/>
                <a:ext cx="17983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creative stuff.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53491A2-2F9D-445A-9347-1433A4355171}"/>
                  </a:ext>
                </a:extLst>
              </p:cNvPr>
              <p:cNvSpPr txBox="1"/>
              <p:nvPr/>
            </p:nvSpPr>
            <p:spPr>
              <a:xfrm>
                <a:off x="2250118" y="5497144"/>
                <a:ext cx="737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Eurostile BQ" pitchFamily="50" charset="0"/>
                  </a:rPr>
                  <a:t>A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0CA84F-E9F7-4C39-9B6B-E094DBF1295A}"/>
                </a:ext>
              </a:extLst>
            </p:cNvPr>
            <p:cNvGrpSpPr/>
            <p:nvPr/>
          </p:nvGrpSpPr>
          <p:grpSpPr>
            <a:xfrm>
              <a:off x="3506803" y="925462"/>
              <a:ext cx="2409118" cy="5116262"/>
              <a:chOff x="1418914" y="925462"/>
              <a:chExt cx="2409118" cy="5116262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EA4F823-5FCE-41FD-B86A-08E251D82797}"/>
                  </a:ext>
                </a:extLst>
              </p:cNvPr>
              <p:cNvSpPr/>
              <p:nvPr/>
            </p:nvSpPr>
            <p:spPr>
              <a:xfrm>
                <a:off x="1911566" y="5639586"/>
                <a:ext cx="1415042" cy="402138"/>
              </a:xfrm>
              <a:prstGeom prst="roundRect">
                <a:avLst/>
              </a:prstGeom>
              <a:solidFill>
                <a:srgbClr val="2980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439FE54-BBB3-4DBD-AC06-9AF812C7A5FB}"/>
                  </a:ext>
                </a:extLst>
              </p:cNvPr>
              <p:cNvSpPr/>
              <p:nvPr/>
            </p:nvSpPr>
            <p:spPr>
              <a:xfrm rot="5400000" flipV="1">
                <a:off x="743244" y="2655926"/>
                <a:ext cx="3751686" cy="1546147"/>
              </a:xfrm>
              <a:custGeom>
                <a:avLst/>
                <a:gdLst>
                  <a:gd name="connsiteX0" fmla="*/ 295130 w 7518400"/>
                  <a:gd name="connsiteY0" fmla="*/ 5 h 1770754"/>
                  <a:gd name="connsiteX1" fmla="*/ 2977886 w 7518400"/>
                  <a:gd name="connsiteY1" fmla="*/ 693647 h 1770754"/>
                  <a:gd name="connsiteX2" fmla="*/ 7223270 w 7518400"/>
                  <a:gd name="connsiteY2" fmla="*/ 5 h 1770754"/>
                  <a:gd name="connsiteX3" fmla="*/ 7518400 w 7518400"/>
                  <a:gd name="connsiteY3" fmla="*/ 295135 h 1770754"/>
                  <a:gd name="connsiteX4" fmla="*/ 7518400 w 7518400"/>
                  <a:gd name="connsiteY4" fmla="*/ 885377 h 1770754"/>
                  <a:gd name="connsiteX5" fmla="*/ 7518400 w 7518400"/>
                  <a:gd name="connsiteY5" fmla="*/ 1475619 h 1770754"/>
                  <a:gd name="connsiteX6" fmla="*/ 7223270 w 7518400"/>
                  <a:gd name="connsiteY6" fmla="*/ 1770749 h 1770754"/>
                  <a:gd name="connsiteX7" fmla="*/ 2977886 w 7518400"/>
                  <a:gd name="connsiteY7" fmla="*/ 1077107 h 1770754"/>
                  <a:gd name="connsiteX8" fmla="*/ 295130 w 7518400"/>
                  <a:gd name="connsiteY8" fmla="*/ 1770749 h 1770754"/>
                  <a:gd name="connsiteX9" fmla="*/ 0 w 7518400"/>
                  <a:gd name="connsiteY9" fmla="*/ 1475619 h 1770754"/>
                  <a:gd name="connsiteX10" fmla="*/ 0 w 7518400"/>
                  <a:gd name="connsiteY10" fmla="*/ 885377 h 1770754"/>
                  <a:gd name="connsiteX11" fmla="*/ 0 w 7518400"/>
                  <a:gd name="connsiteY11" fmla="*/ 295135 h 1770754"/>
                  <a:gd name="connsiteX12" fmla="*/ 295130 w 7518400"/>
                  <a:gd name="connsiteY12" fmla="*/ 5 h 177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18400" h="1770754">
                    <a:moveTo>
                      <a:pt x="295130" y="5"/>
                    </a:moveTo>
                    <a:cubicBezTo>
                      <a:pt x="1189382" y="-2297"/>
                      <a:pt x="2083634" y="695949"/>
                      <a:pt x="2977886" y="693647"/>
                    </a:cubicBezTo>
                    <a:cubicBezTo>
                      <a:pt x="4393014" y="695949"/>
                      <a:pt x="5808142" y="-2297"/>
                      <a:pt x="7223270" y="5"/>
                    </a:cubicBezTo>
                    <a:cubicBezTo>
                      <a:pt x="7386266" y="5"/>
                      <a:pt x="7518400" y="132139"/>
                      <a:pt x="7518400" y="295135"/>
                    </a:cubicBezTo>
                    <a:lnTo>
                      <a:pt x="7518400" y="885377"/>
                    </a:lnTo>
                    <a:lnTo>
                      <a:pt x="7518400" y="1475619"/>
                    </a:lnTo>
                    <a:cubicBezTo>
                      <a:pt x="7518400" y="1638615"/>
                      <a:pt x="7386266" y="1770749"/>
                      <a:pt x="7223270" y="1770749"/>
                    </a:cubicBezTo>
                    <a:cubicBezTo>
                      <a:pt x="5808142" y="1773051"/>
                      <a:pt x="4393014" y="1074805"/>
                      <a:pt x="2977886" y="1077107"/>
                    </a:cubicBezTo>
                    <a:cubicBezTo>
                      <a:pt x="2083634" y="1074805"/>
                      <a:pt x="1189382" y="1773051"/>
                      <a:pt x="295130" y="1770749"/>
                    </a:cubicBezTo>
                    <a:cubicBezTo>
                      <a:pt x="132134" y="1770749"/>
                      <a:pt x="0" y="1638615"/>
                      <a:pt x="0" y="1475619"/>
                    </a:cubicBezTo>
                    <a:lnTo>
                      <a:pt x="0" y="885377"/>
                    </a:lnTo>
                    <a:lnTo>
                      <a:pt x="0" y="295135"/>
                    </a:lnTo>
                    <a:cubicBezTo>
                      <a:pt x="0" y="132139"/>
                      <a:pt x="132134" y="5"/>
                      <a:pt x="295130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980B9"/>
                  </a:gs>
                  <a:gs pos="100000">
                    <a:srgbClr val="3498DB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8DBF9A2-17A9-4F4A-90D5-0A0A09AB8A22}"/>
                  </a:ext>
                </a:extLst>
              </p:cNvPr>
              <p:cNvSpPr/>
              <p:nvPr/>
            </p:nvSpPr>
            <p:spPr>
              <a:xfrm>
                <a:off x="1846014" y="925462"/>
                <a:ext cx="1546147" cy="1546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dist="38100" dir="2700000" sx="111000" sy="11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AF7CAE-8DF3-4A14-80E5-15F2DB87905C}"/>
                  </a:ext>
                </a:extLst>
              </p:cNvPr>
              <p:cNvSpPr/>
              <p:nvPr/>
            </p:nvSpPr>
            <p:spPr>
              <a:xfrm>
                <a:off x="2108226" y="1187674"/>
                <a:ext cx="1021723" cy="1021723"/>
              </a:xfrm>
              <a:prstGeom prst="ellipse">
                <a:avLst/>
              </a:prstGeom>
              <a:gradFill>
                <a:gsLst>
                  <a:gs pos="0">
                    <a:srgbClr val="2980B9"/>
                  </a:gs>
                  <a:gs pos="100000">
                    <a:srgbClr val="3498DB"/>
                  </a:gs>
                </a:gsLst>
                <a:lin ang="16200000" scaled="1"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107950" h="6350"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F121940-A6BC-4BC8-A0A3-B7BD4F88E148}"/>
                  </a:ext>
                </a:extLst>
              </p:cNvPr>
              <p:cNvSpPr/>
              <p:nvPr/>
            </p:nvSpPr>
            <p:spPr>
              <a:xfrm>
                <a:off x="1418914" y="3429000"/>
                <a:ext cx="2409118" cy="2503537"/>
              </a:xfrm>
              <a:prstGeom prst="ellipse">
                <a:avLst/>
              </a:prstGeom>
              <a:gradFill flip="none" rotWithShape="1">
                <a:gsLst>
                  <a:gs pos="38000">
                    <a:srgbClr val="E4EAEC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1512397-9B84-4038-BC40-7C57D9A2DCDC}"/>
                  </a:ext>
                </a:extLst>
              </p:cNvPr>
              <p:cNvSpPr/>
              <p:nvPr/>
            </p:nvSpPr>
            <p:spPr>
              <a:xfrm>
                <a:off x="2020923" y="5304843"/>
                <a:ext cx="1196328" cy="736881"/>
              </a:xfrm>
              <a:custGeom>
                <a:avLst/>
                <a:gdLst>
                  <a:gd name="connsiteX0" fmla="*/ 851423 w 1702846"/>
                  <a:gd name="connsiteY0" fmla="*/ 0 h 790500"/>
                  <a:gd name="connsiteX1" fmla="*/ 1692240 w 1702846"/>
                  <a:gd name="connsiteY1" fmla="*/ 685285 h 790500"/>
                  <a:gd name="connsiteX2" fmla="*/ 1702846 w 1702846"/>
                  <a:gd name="connsiteY2" fmla="*/ 790500 h 790500"/>
                  <a:gd name="connsiteX3" fmla="*/ 0 w 1702846"/>
                  <a:gd name="connsiteY3" fmla="*/ 790500 h 790500"/>
                  <a:gd name="connsiteX4" fmla="*/ 10607 w 1702846"/>
                  <a:gd name="connsiteY4" fmla="*/ 685285 h 790500"/>
                  <a:gd name="connsiteX5" fmla="*/ 851423 w 1702846"/>
                  <a:gd name="connsiteY5" fmla="*/ 0 h 7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46" h="790500">
                    <a:moveTo>
                      <a:pt x="851423" y="0"/>
                    </a:moveTo>
                    <a:cubicBezTo>
                      <a:pt x="1266173" y="0"/>
                      <a:pt x="1612211" y="294194"/>
                      <a:pt x="1692240" y="685285"/>
                    </a:cubicBezTo>
                    <a:lnTo>
                      <a:pt x="1702846" y="790500"/>
                    </a:lnTo>
                    <a:lnTo>
                      <a:pt x="0" y="790500"/>
                    </a:lnTo>
                    <a:lnTo>
                      <a:pt x="10607" y="685285"/>
                    </a:lnTo>
                    <a:cubicBezTo>
                      <a:pt x="90636" y="294194"/>
                      <a:pt x="436673" y="0"/>
                      <a:pt x="851423" y="0"/>
                    </a:cubicBez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903B08F-49A4-449E-8AD3-F21944C5D363}"/>
                  </a:ext>
                </a:extLst>
              </p:cNvPr>
              <p:cNvSpPr txBox="1"/>
              <p:nvPr/>
            </p:nvSpPr>
            <p:spPr>
              <a:xfrm>
                <a:off x="1719919" y="4147398"/>
                <a:ext cx="1798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spc="6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FE6C3E-7B5B-46F5-958C-3CA025FFFE3D}"/>
                  </a:ext>
                </a:extLst>
              </p:cNvPr>
              <p:cNvSpPr txBox="1"/>
              <p:nvPr/>
            </p:nvSpPr>
            <p:spPr>
              <a:xfrm>
                <a:off x="1771714" y="4547508"/>
                <a:ext cx="17983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creative stuff.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5CA7582-94EA-4F98-92F8-092292D9E71F}"/>
                  </a:ext>
                </a:extLst>
              </p:cNvPr>
              <p:cNvSpPr txBox="1"/>
              <p:nvPr/>
            </p:nvSpPr>
            <p:spPr>
              <a:xfrm>
                <a:off x="2250118" y="5497144"/>
                <a:ext cx="737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Eurostile BQ" pitchFamily="50" charset="0"/>
                  </a:rPr>
                  <a:t>B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80E95FD-AFBD-40B8-950B-20FE2FC990C3}"/>
                </a:ext>
              </a:extLst>
            </p:cNvPr>
            <p:cNvGrpSpPr/>
            <p:nvPr/>
          </p:nvGrpSpPr>
          <p:grpSpPr>
            <a:xfrm>
              <a:off x="6364708" y="925462"/>
              <a:ext cx="2409118" cy="5116262"/>
              <a:chOff x="1418914" y="925462"/>
              <a:chExt cx="2409118" cy="511626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4FEC99F-1222-4E83-9F35-3AA635E78EE2}"/>
                  </a:ext>
                </a:extLst>
              </p:cNvPr>
              <p:cNvSpPr/>
              <p:nvPr/>
            </p:nvSpPr>
            <p:spPr>
              <a:xfrm>
                <a:off x="1911566" y="5639586"/>
                <a:ext cx="1415042" cy="402138"/>
              </a:xfrm>
              <a:prstGeom prst="roundRect">
                <a:avLst/>
              </a:prstGeom>
              <a:solidFill>
                <a:srgbClr val="8E4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69316B2-7845-48C7-BFEB-969A7E78798F}"/>
                  </a:ext>
                </a:extLst>
              </p:cNvPr>
              <p:cNvSpPr/>
              <p:nvPr/>
            </p:nvSpPr>
            <p:spPr>
              <a:xfrm rot="5400000" flipV="1">
                <a:off x="743244" y="2655926"/>
                <a:ext cx="3751686" cy="1546147"/>
              </a:xfrm>
              <a:custGeom>
                <a:avLst/>
                <a:gdLst>
                  <a:gd name="connsiteX0" fmla="*/ 295130 w 7518400"/>
                  <a:gd name="connsiteY0" fmla="*/ 5 h 1770754"/>
                  <a:gd name="connsiteX1" fmla="*/ 2977886 w 7518400"/>
                  <a:gd name="connsiteY1" fmla="*/ 693647 h 1770754"/>
                  <a:gd name="connsiteX2" fmla="*/ 7223270 w 7518400"/>
                  <a:gd name="connsiteY2" fmla="*/ 5 h 1770754"/>
                  <a:gd name="connsiteX3" fmla="*/ 7518400 w 7518400"/>
                  <a:gd name="connsiteY3" fmla="*/ 295135 h 1770754"/>
                  <a:gd name="connsiteX4" fmla="*/ 7518400 w 7518400"/>
                  <a:gd name="connsiteY4" fmla="*/ 885377 h 1770754"/>
                  <a:gd name="connsiteX5" fmla="*/ 7518400 w 7518400"/>
                  <a:gd name="connsiteY5" fmla="*/ 1475619 h 1770754"/>
                  <a:gd name="connsiteX6" fmla="*/ 7223270 w 7518400"/>
                  <a:gd name="connsiteY6" fmla="*/ 1770749 h 1770754"/>
                  <a:gd name="connsiteX7" fmla="*/ 2977886 w 7518400"/>
                  <a:gd name="connsiteY7" fmla="*/ 1077107 h 1770754"/>
                  <a:gd name="connsiteX8" fmla="*/ 295130 w 7518400"/>
                  <a:gd name="connsiteY8" fmla="*/ 1770749 h 1770754"/>
                  <a:gd name="connsiteX9" fmla="*/ 0 w 7518400"/>
                  <a:gd name="connsiteY9" fmla="*/ 1475619 h 1770754"/>
                  <a:gd name="connsiteX10" fmla="*/ 0 w 7518400"/>
                  <a:gd name="connsiteY10" fmla="*/ 885377 h 1770754"/>
                  <a:gd name="connsiteX11" fmla="*/ 0 w 7518400"/>
                  <a:gd name="connsiteY11" fmla="*/ 295135 h 1770754"/>
                  <a:gd name="connsiteX12" fmla="*/ 295130 w 7518400"/>
                  <a:gd name="connsiteY12" fmla="*/ 5 h 177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18400" h="1770754">
                    <a:moveTo>
                      <a:pt x="295130" y="5"/>
                    </a:moveTo>
                    <a:cubicBezTo>
                      <a:pt x="1189382" y="-2297"/>
                      <a:pt x="2083634" y="695949"/>
                      <a:pt x="2977886" y="693647"/>
                    </a:cubicBezTo>
                    <a:cubicBezTo>
                      <a:pt x="4393014" y="695949"/>
                      <a:pt x="5808142" y="-2297"/>
                      <a:pt x="7223270" y="5"/>
                    </a:cubicBezTo>
                    <a:cubicBezTo>
                      <a:pt x="7386266" y="5"/>
                      <a:pt x="7518400" y="132139"/>
                      <a:pt x="7518400" y="295135"/>
                    </a:cubicBezTo>
                    <a:lnTo>
                      <a:pt x="7518400" y="885377"/>
                    </a:lnTo>
                    <a:lnTo>
                      <a:pt x="7518400" y="1475619"/>
                    </a:lnTo>
                    <a:cubicBezTo>
                      <a:pt x="7518400" y="1638615"/>
                      <a:pt x="7386266" y="1770749"/>
                      <a:pt x="7223270" y="1770749"/>
                    </a:cubicBezTo>
                    <a:cubicBezTo>
                      <a:pt x="5808142" y="1773051"/>
                      <a:pt x="4393014" y="1074805"/>
                      <a:pt x="2977886" y="1077107"/>
                    </a:cubicBezTo>
                    <a:cubicBezTo>
                      <a:pt x="2083634" y="1074805"/>
                      <a:pt x="1189382" y="1773051"/>
                      <a:pt x="295130" y="1770749"/>
                    </a:cubicBezTo>
                    <a:cubicBezTo>
                      <a:pt x="132134" y="1770749"/>
                      <a:pt x="0" y="1638615"/>
                      <a:pt x="0" y="1475619"/>
                    </a:cubicBezTo>
                    <a:lnTo>
                      <a:pt x="0" y="885377"/>
                    </a:lnTo>
                    <a:lnTo>
                      <a:pt x="0" y="295135"/>
                    </a:lnTo>
                    <a:cubicBezTo>
                      <a:pt x="0" y="132139"/>
                      <a:pt x="132134" y="5"/>
                      <a:pt x="295130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E44AD"/>
                  </a:gs>
                  <a:gs pos="100000">
                    <a:srgbClr val="9C5BB7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84E44FA-412E-46E2-8601-A3CCB93879FC}"/>
                  </a:ext>
                </a:extLst>
              </p:cNvPr>
              <p:cNvSpPr/>
              <p:nvPr/>
            </p:nvSpPr>
            <p:spPr>
              <a:xfrm>
                <a:off x="1846014" y="925462"/>
                <a:ext cx="1546147" cy="1546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dist="38100" dir="2700000" sx="111000" sy="11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87189B-5C5E-4AA9-A6D5-122380AE1ADB}"/>
                  </a:ext>
                </a:extLst>
              </p:cNvPr>
              <p:cNvSpPr/>
              <p:nvPr/>
            </p:nvSpPr>
            <p:spPr>
              <a:xfrm>
                <a:off x="2108226" y="1187674"/>
                <a:ext cx="1021723" cy="1021723"/>
              </a:xfrm>
              <a:prstGeom prst="ellipse">
                <a:avLst/>
              </a:prstGeom>
              <a:gradFill>
                <a:gsLst>
                  <a:gs pos="0">
                    <a:srgbClr val="8E44AD"/>
                  </a:gs>
                  <a:gs pos="100000">
                    <a:srgbClr val="9C5BB7"/>
                  </a:gs>
                </a:gsLst>
                <a:lin ang="16200000" scaled="1"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107950" h="6350"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BC88681-F75B-48A3-A6D4-1119329E6F03}"/>
                  </a:ext>
                </a:extLst>
              </p:cNvPr>
              <p:cNvSpPr/>
              <p:nvPr/>
            </p:nvSpPr>
            <p:spPr>
              <a:xfrm>
                <a:off x="1418914" y="3429000"/>
                <a:ext cx="2409118" cy="2503537"/>
              </a:xfrm>
              <a:prstGeom prst="ellipse">
                <a:avLst/>
              </a:prstGeom>
              <a:gradFill flip="none" rotWithShape="1">
                <a:gsLst>
                  <a:gs pos="38000">
                    <a:srgbClr val="E4EAEC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10E0D50-834E-4F21-A638-C312E3D974E7}"/>
                  </a:ext>
                </a:extLst>
              </p:cNvPr>
              <p:cNvSpPr/>
              <p:nvPr/>
            </p:nvSpPr>
            <p:spPr>
              <a:xfrm>
                <a:off x="2020923" y="5304843"/>
                <a:ext cx="1196328" cy="736881"/>
              </a:xfrm>
              <a:custGeom>
                <a:avLst/>
                <a:gdLst>
                  <a:gd name="connsiteX0" fmla="*/ 851423 w 1702846"/>
                  <a:gd name="connsiteY0" fmla="*/ 0 h 790500"/>
                  <a:gd name="connsiteX1" fmla="*/ 1692240 w 1702846"/>
                  <a:gd name="connsiteY1" fmla="*/ 685285 h 790500"/>
                  <a:gd name="connsiteX2" fmla="*/ 1702846 w 1702846"/>
                  <a:gd name="connsiteY2" fmla="*/ 790500 h 790500"/>
                  <a:gd name="connsiteX3" fmla="*/ 0 w 1702846"/>
                  <a:gd name="connsiteY3" fmla="*/ 790500 h 790500"/>
                  <a:gd name="connsiteX4" fmla="*/ 10607 w 1702846"/>
                  <a:gd name="connsiteY4" fmla="*/ 685285 h 790500"/>
                  <a:gd name="connsiteX5" fmla="*/ 851423 w 1702846"/>
                  <a:gd name="connsiteY5" fmla="*/ 0 h 7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46" h="790500">
                    <a:moveTo>
                      <a:pt x="851423" y="0"/>
                    </a:moveTo>
                    <a:cubicBezTo>
                      <a:pt x="1266173" y="0"/>
                      <a:pt x="1612211" y="294194"/>
                      <a:pt x="1692240" y="685285"/>
                    </a:cubicBezTo>
                    <a:lnTo>
                      <a:pt x="1702846" y="790500"/>
                    </a:lnTo>
                    <a:lnTo>
                      <a:pt x="0" y="790500"/>
                    </a:lnTo>
                    <a:lnTo>
                      <a:pt x="10607" y="685285"/>
                    </a:lnTo>
                    <a:cubicBezTo>
                      <a:pt x="90636" y="294194"/>
                      <a:pt x="436673" y="0"/>
                      <a:pt x="851423" y="0"/>
                    </a:cubicBezTo>
                    <a:close/>
                  </a:path>
                </a:pathLst>
              </a:custGeom>
              <a:solidFill>
                <a:srgbClr val="9C5BB7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3A6CC69-6693-4566-8B1C-864F02224964}"/>
                  </a:ext>
                </a:extLst>
              </p:cNvPr>
              <p:cNvSpPr txBox="1"/>
              <p:nvPr/>
            </p:nvSpPr>
            <p:spPr>
              <a:xfrm>
                <a:off x="1719919" y="4147398"/>
                <a:ext cx="1798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spc="6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E4DC5F-EFBE-4742-A966-071E2CA62F9B}"/>
                  </a:ext>
                </a:extLst>
              </p:cNvPr>
              <p:cNvSpPr txBox="1"/>
              <p:nvPr/>
            </p:nvSpPr>
            <p:spPr>
              <a:xfrm>
                <a:off x="1771714" y="4547508"/>
                <a:ext cx="17983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creative stuff.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CB0D2EC-9EE6-41D6-96C4-AA1D64EE94D1}"/>
                  </a:ext>
                </a:extLst>
              </p:cNvPr>
              <p:cNvSpPr txBox="1"/>
              <p:nvPr/>
            </p:nvSpPr>
            <p:spPr>
              <a:xfrm>
                <a:off x="2250118" y="5497144"/>
                <a:ext cx="737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Eurostile BQ" pitchFamily="50" charset="0"/>
                  </a:rPr>
                  <a:t>C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39A76B1-4884-43A1-84E6-0D5E2AD31761}"/>
                </a:ext>
              </a:extLst>
            </p:cNvPr>
            <p:cNvGrpSpPr/>
            <p:nvPr/>
          </p:nvGrpSpPr>
          <p:grpSpPr>
            <a:xfrm>
              <a:off x="9222613" y="925462"/>
              <a:ext cx="2409118" cy="5116262"/>
              <a:chOff x="1418914" y="925462"/>
              <a:chExt cx="2409118" cy="5116262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BEA1F36-FCF5-4ED3-97F0-AB71061EBC12}"/>
                  </a:ext>
                </a:extLst>
              </p:cNvPr>
              <p:cNvSpPr/>
              <p:nvPr/>
            </p:nvSpPr>
            <p:spPr>
              <a:xfrm>
                <a:off x="1911566" y="5639586"/>
                <a:ext cx="1415042" cy="402138"/>
              </a:xfrm>
              <a:prstGeom prst="roundRect">
                <a:avLst/>
              </a:prstGeom>
              <a:solidFill>
                <a:srgbClr val="F39C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97B293B-0BE5-4FBF-868C-2064D5E37617}"/>
                  </a:ext>
                </a:extLst>
              </p:cNvPr>
              <p:cNvSpPr/>
              <p:nvPr/>
            </p:nvSpPr>
            <p:spPr>
              <a:xfrm rot="5400000" flipV="1">
                <a:off x="743244" y="2655926"/>
                <a:ext cx="3751686" cy="1546147"/>
              </a:xfrm>
              <a:custGeom>
                <a:avLst/>
                <a:gdLst>
                  <a:gd name="connsiteX0" fmla="*/ 295130 w 7518400"/>
                  <a:gd name="connsiteY0" fmla="*/ 5 h 1770754"/>
                  <a:gd name="connsiteX1" fmla="*/ 2977886 w 7518400"/>
                  <a:gd name="connsiteY1" fmla="*/ 693647 h 1770754"/>
                  <a:gd name="connsiteX2" fmla="*/ 7223270 w 7518400"/>
                  <a:gd name="connsiteY2" fmla="*/ 5 h 1770754"/>
                  <a:gd name="connsiteX3" fmla="*/ 7518400 w 7518400"/>
                  <a:gd name="connsiteY3" fmla="*/ 295135 h 1770754"/>
                  <a:gd name="connsiteX4" fmla="*/ 7518400 w 7518400"/>
                  <a:gd name="connsiteY4" fmla="*/ 885377 h 1770754"/>
                  <a:gd name="connsiteX5" fmla="*/ 7518400 w 7518400"/>
                  <a:gd name="connsiteY5" fmla="*/ 1475619 h 1770754"/>
                  <a:gd name="connsiteX6" fmla="*/ 7223270 w 7518400"/>
                  <a:gd name="connsiteY6" fmla="*/ 1770749 h 1770754"/>
                  <a:gd name="connsiteX7" fmla="*/ 2977886 w 7518400"/>
                  <a:gd name="connsiteY7" fmla="*/ 1077107 h 1770754"/>
                  <a:gd name="connsiteX8" fmla="*/ 295130 w 7518400"/>
                  <a:gd name="connsiteY8" fmla="*/ 1770749 h 1770754"/>
                  <a:gd name="connsiteX9" fmla="*/ 0 w 7518400"/>
                  <a:gd name="connsiteY9" fmla="*/ 1475619 h 1770754"/>
                  <a:gd name="connsiteX10" fmla="*/ 0 w 7518400"/>
                  <a:gd name="connsiteY10" fmla="*/ 885377 h 1770754"/>
                  <a:gd name="connsiteX11" fmla="*/ 0 w 7518400"/>
                  <a:gd name="connsiteY11" fmla="*/ 295135 h 1770754"/>
                  <a:gd name="connsiteX12" fmla="*/ 295130 w 7518400"/>
                  <a:gd name="connsiteY12" fmla="*/ 5 h 177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518400" h="1770754">
                    <a:moveTo>
                      <a:pt x="295130" y="5"/>
                    </a:moveTo>
                    <a:cubicBezTo>
                      <a:pt x="1189382" y="-2297"/>
                      <a:pt x="2083634" y="695949"/>
                      <a:pt x="2977886" y="693647"/>
                    </a:cubicBezTo>
                    <a:cubicBezTo>
                      <a:pt x="4393014" y="695949"/>
                      <a:pt x="5808142" y="-2297"/>
                      <a:pt x="7223270" y="5"/>
                    </a:cubicBezTo>
                    <a:cubicBezTo>
                      <a:pt x="7386266" y="5"/>
                      <a:pt x="7518400" y="132139"/>
                      <a:pt x="7518400" y="295135"/>
                    </a:cubicBezTo>
                    <a:lnTo>
                      <a:pt x="7518400" y="885377"/>
                    </a:lnTo>
                    <a:lnTo>
                      <a:pt x="7518400" y="1475619"/>
                    </a:lnTo>
                    <a:cubicBezTo>
                      <a:pt x="7518400" y="1638615"/>
                      <a:pt x="7386266" y="1770749"/>
                      <a:pt x="7223270" y="1770749"/>
                    </a:cubicBezTo>
                    <a:cubicBezTo>
                      <a:pt x="5808142" y="1773051"/>
                      <a:pt x="4393014" y="1074805"/>
                      <a:pt x="2977886" y="1077107"/>
                    </a:cubicBezTo>
                    <a:cubicBezTo>
                      <a:pt x="2083634" y="1074805"/>
                      <a:pt x="1189382" y="1773051"/>
                      <a:pt x="295130" y="1770749"/>
                    </a:cubicBezTo>
                    <a:cubicBezTo>
                      <a:pt x="132134" y="1770749"/>
                      <a:pt x="0" y="1638615"/>
                      <a:pt x="0" y="1475619"/>
                    </a:cubicBezTo>
                    <a:lnTo>
                      <a:pt x="0" y="885377"/>
                    </a:lnTo>
                    <a:lnTo>
                      <a:pt x="0" y="295135"/>
                    </a:lnTo>
                    <a:cubicBezTo>
                      <a:pt x="0" y="132139"/>
                      <a:pt x="132134" y="5"/>
                      <a:pt x="295130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39C12"/>
                  </a:gs>
                  <a:gs pos="100000">
                    <a:srgbClr val="F1C40F"/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EF49CB5-270B-4B54-8F76-58DAFE4602CB}"/>
                  </a:ext>
                </a:extLst>
              </p:cNvPr>
              <p:cNvSpPr/>
              <p:nvPr/>
            </p:nvSpPr>
            <p:spPr>
              <a:xfrm>
                <a:off x="1846014" y="925462"/>
                <a:ext cx="1546147" cy="154614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68300" dist="38100" dir="2700000" sx="111000" sy="111000" algn="tl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AF07A04-74D5-4A99-862E-EDC74B530680}"/>
                  </a:ext>
                </a:extLst>
              </p:cNvPr>
              <p:cNvSpPr/>
              <p:nvPr/>
            </p:nvSpPr>
            <p:spPr>
              <a:xfrm>
                <a:off x="2108226" y="1187674"/>
                <a:ext cx="1021723" cy="1021723"/>
              </a:xfrm>
              <a:prstGeom prst="ellipse">
                <a:avLst/>
              </a:prstGeom>
              <a:gradFill>
                <a:gsLst>
                  <a:gs pos="0">
                    <a:srgbClr val="F39C12"/>
                  </a:gs>
                  <a:gs pos="100000">
                    <a:srgbClr val="F1C40F"/>
                  </a:gs>
                </a:gsLst>
                <a:lin ang="16200000" scaled="1"/>
              </a:gradFill>
              <a:ln>
                <a:noFill/>
              </a:ln>
              <a:effectLst>
                <a:outerShdw blurRad="381000" dist="38100" dir="2700000" algn="tl" rotWithShape="0">
                  <a:schemeClr val="tx1">
                    <a:lumMod val="75000"/>
                    <a:lumOff val="25000"/>
                    <a:alpha val="40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metal">
                <a:bevelT w="107950" h="6350" prst="relaxedInset"/>
              </a:sp3d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31ACE11-31AC-4E42-BA73-D847042E37FD}"/>
                  </a:ext>
                </a:extLst>
              </p:cNvPr>
              <p:cNvSpPr/>
              <p:nvPr/>
            </p:nvSpPr>
            <p:spPr>
              <a:xfrm>
                <a:off x="1418914" y="3429000"/>
                <a:ext cx="2409118" cy="2503537"/>
              </a:xfrm>
              <a:prstGeom prst="ellipse">
                <a:avLst/>
              </a:prstGeom>
              <a:gradFill flip="none" rotWithShape="1">
                <a:gsLst>
                  <a:gs pos="38000">
                    <a:srgbClr val="E4EAEC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3810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93E6010-C2E6-44AE-A694-1D9FBC4218F7}"/>
                  </a:ext>
                </a:extLst>
              </p:cNvPr>
              <p:cNvSpPr/>
              <p:nvPr/>
            </p:nvSpPr>
            <p:spPr>
              <a:xfrm>
                <a:off x="2020923" y="5304843"/>
                <a:ext cx="1196328" cy="736881"/>
              </a:xfrm>
              <a:custGeom>
                <a:avLst/>
                <a:gdLst>
                  <a:gd name="connsiteX0" fmla="*/ 851423 w 1702846"/>
                  <a:gd name="connsiteY0" fmla="*/ 0 h 790500"/>
                  <a:gd name="connsiteX1" fmla="*/ 1692240 w 1702846"/>
                  <a:gd name="connsiteY1" fmla="*/ 685285 h 790500"/>
                  <a:gd name="connsiteX2" fmla="*/ 1702846 w 1702846"/>
                  <a:gd name="connsiteY2" fmla="*/ 790500 h 790500"/>
                  <a:gd name="connsiteX3" fmla="*/ 0 w 1702846"/>
                  <a:gd name="connsiteY3" fmla="*/ 790500 h 790500"/>
                  <a:gd name="connsiteX4" fmla="*/ 10607 w 1702846"/>
                  <a:gd name="connsiteY4" fmla="*/ 685285 h 790500"/>
                  <a:gd name="connsiteX5" fmla="*/ 851423 w 1702846"/>
                  <a:gd name="connsiteY5" fmla="*/ 0 h 7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02846" h="790500">
                    <a:moveTo>
                      <a:pt x="851423" y="0"/>
                    </a:moveTo>
                    <a:cubicBezTo>
                      <a:pt x="1266173" y="0"/>
                      <a:pt x="1612211" y="294194"/>
                      <a:pt x="1692240" y="685285"/>
                    </a:cubicBezTo>
                    <a:lnTo>
                      <a:pt x="1702846" y="790500"/>
                    </a:lnTo>
                    <a:lnTo>
                      <a:pt x="0" y="790500"/>
                    </a:lnTo>
                    <a:lnTo>
                      <a:pt x="10607" y="685285"/>
                    </a:lnTo>
                    <a:cubicBezTo>
                      <a:pt x="90636" y="294194"/>
                      <a:pt x="436673" y="0"/>
                      <a:pt x="851423" y="0"/>
                    </a:cubicBez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E61F3DC-6CAD-43DE-9269-8C65AD44A461}"/>
                  </a:ext>
                </a:extLst>
              </p:cNvPr>
              <p:cNvSpPr txBox="1"/>
              <p:nvPr/>
            </p:nvSpPr>
            <p:spPr>
              <a:xfrm>
                <a:off x="1719919" y="4147398"/>
                <a:ext cx="1798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spc="6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CREATIVE VENUS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21D9F0-2241-4AAE-8A91-ECD0E252F44A}"/>
                  </a:ext>
                </a:extLst>
              </p:cNvPr>
              <p:cNvSpPr txBox="1"/>
              <p:nvPr/>
            </p:nvSpPr>
            <p:spPr>
              <a:xfrm>
                <a:off x="1771714" y="4547508"/>
                <a:ext cx="179833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dirty="0">
                    <a:solidFill>
                      <a:schemeClr val="bg1">
                        <a:lumMod val="50000"/>
                      </a:schemeClr>
                    </a:solidFill>
                    <a:latin typeface="Nexa Light" panose="02000000000000000000" pitchFamily="50" charset="0"/>
                  </a:rPr>
                  <a:t>Add your text here. Subscribe to our channel to watch creative stuff.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6084098-1F05-41A5-9E6E-FECE6E46F9D9}"/>
                  </a:ext>
                </a:extLst>
              </p:cNvPr>
              <p:cNvSpPr txBox="1"/>
              <p:nvPr/>
            </p:nvSpPr>
            <p:spPr>
              <a:xfrm>
                <a:off x="2250118" y="5497144"/>
                <a:ext cx="7379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Eurostile BQ" pitchFamily="50" charset="0"/>
                  </a:rPr>
                  <a:t>D</a:t>
                </a:r>
              </a:p>
            </p:txBody>
          </p:sp>
        </p:grpSp>
      </p:grpSp>
      <p:pic>
        <p:nvPicPr>
          <p:cNvPr id="70" name="Graphic 69" descr="Lightbulb">
            <a:extLst>
              <a:ext uri="{FF2B5EF4-FFF2-40B4-BE49-F238E27FC236}">
                <a16:creationId xmlns:a16="http://schemas.microsoft.com/office/drawing/2014/main" id="{78DDDE35-A2CC-491A-B1E8-313F6D7F8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695" y="1441432"/>
            <a:ext cx="576000" cy="576000"/>
          </a:xfrm>
          <a:prstGeom prst="rect">
            <a:avLst/>
          </a:prstGeom>
        </p:spPr>
      </p:pic>
      <p:pic>
        <p:nvPicPr>
          <p:cNvPr id="72" name="Graphic 71" descr="Stopwatch">
            <a:extLst>
              <a:ext uri="{FF2B5EF4-FFF2-40B4-BE49-F238E27FC236}">
                <a16:creationId xmlns:a16="http://schemas.microsoft.com/office/drawing/2014/main" id="{8DCDA6B2-FE96-4F84-B5D0-68B723449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4790" y="1410535"/>
            <a:ext cx="576000" cy="576000"/>
          </a:xfrm>
          <a:prstGeom prst="rect">
            <a:avLst/>
          </a:prstGeom>
        </p:spPr>
      </p:pic>
      <p:pic>
        <p:nvPicPr>
          <p:cNvPr id="74" name="Graphic 73" descr="Magnifying glass">
            <a:extLst>
              <a:ext uri="{FF2B5EF4-FFF2-40B4-BE49-F238E27FC236}">
                <a16:creationId xmlns:a16="http://schemas.microsoft.com/office/drawing/2014/main" id="{05291EF3-0542-490B-B16C-F899DC7A78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18975" y="1436983"/>
            <a:ext cx="576000" cy="576000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BB850222-0EE9-41DB-B938-70A3928D70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8980" y="141053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0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Eurostile BQ</vt:lpstr>
      <vt:lpstr>Nexa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Sharma</dc:creator>
  <cp:lastModifiedBy>Pankaj Sharma</cp:lastModifiedBy>
  <cp:revision>8</cp:revision>
  <dcterms:created xsi:type="dcterms:W3CDTF">2017-06-28T18:25:45Z</dcterms:created>
  <dcterms:modified xsi:type="dcterms:W3CDTF">2017-06-28T19:06:24Z</dcterms:modified>
</cp:coreProperties>
</file>