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2B6"/>
    <a:srgbClr val="7D40EC"/>
    <a:srgbClr val="83C159"/>
    <a:srgbClr val="E7951D"/>
    <a:srgbClr val="D34A7A"/>
    <a:srgbClr val="9B02CB"/>
    <a:srgbClr val="9E70F1"/>
    <a:srgbClr val="6430C3"/>
    <a:srgbClr val="A0D979"/>
    <a:srgbClr val="5D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B75F-42D5-4243-B464-758C418E3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B93EE-C069-46B4-8BD9-94D41A476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9C8B-6528-492E-9354-C9C31B8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4249-210B-4CB0-9E0C-13BF621C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C422-94D3-4FE7-8222-8B5DA9D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8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D5A5-DB8E-42F7-B69E-181C87C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27CF-284D-4954-840B-F12CAEBC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8817-3867-4ADA-907C-8EF2C396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0ADD-2A6A-43AE-9D9F-AD85249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D281-5A07-4EDF-9985-21406FE6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8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5599F-CA1B-49B2-89A5-6E6D0EABA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E07B6-2F93-49BF-BB12-8B1A5C5E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AED2-51BB-44A5-AFFF-3FEBEE9A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A08-330E-4561-ADB5-D9C23CA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D31B-D4ED-4048-B704-BE560E95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A4F4-5C04-49D0-B18C-B7E85F1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10C9-F234-40F9-AC46-7D5964B4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B62E-FFAC-4DE0-85A5-BE185C36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8C2-0948-4D78-9657-55D0D32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CC45-627A-47F9-808F-F5D9C66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93DE-DF5D-4C1A-A07A-2DDE721E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D065-0B32-4127-B4DB-52AA4088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733B-D4BA-415A-9F64-51F9C41E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B42A-AB18-4EFD-A996-318E991D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CA2A-BB3B-4360-91BF-9C76217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938-71A5-4624-A261-9F165B1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C7C5-4E6A-4A46-98BE-A6AEE4F10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4A9A7-A2F7-46DA-897A-B30B15B30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BE03-A1B6-4685-BDDD-7B2C8560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FEA6-6F5C-4F66-9D29-86C7CD3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26D38-8EFA-4D96-8560-9F4D8B06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94C6-1483-4C38-8430-4DE718AB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86C1-10B4-4C0C-B3B3-9E233C3C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F4F46-C5E3-46D0-8F2E-A8822C3B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677C-32AD-44F7-A0BB-3A6EAAC2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B3FE8-4C12-46D4-9503-D820E6652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BFB41-0AD0-427B-95EC-470C69D4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890C-69D6-4123-9D48-CBBC83E9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01E15-5F7B-452B-8F4C-BDD7ABE8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6E7C-54EB-477D-9B12-EBF79CEA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256-4C74-43C4-ADE4-970BE0B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9FF22-2731-4629-A749-698DFE7F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8443-2C14-4034-8A54-47369BED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13ED4-7716-4856-AEA4-05EC3DDE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08C82-9B92-4F96-8E48-6B307366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53269-5B57-4760-B0E1-06502D4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EB21-17ED-4E06-B9DC-EDD439C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F9F2-7352-48BB-B902-D39D10B6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3B62-91E5-487F-A0FC-EB0782D1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CF51-55D8-40E2-A72E-260352A2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6C85-6611-4357-AFAE-4DEDF6D0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3C13-E05F-4BAB-A158-18E8E2C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4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C1A9-C313-441D-962E-3D883AF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C7285-DB82-4AE7-B5D5-A5DD7CF3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5EBC2-F61B-48E5-9543-395F499F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46EA-4646-4185-97FF-84079022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2F144-A294-40EC-B028-E76494B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41B2-1922-4115-B6E6-BEECC171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9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94756-BCA4-434B-B8FD-22A28D2A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14D8-924B-41AD-A265-533808A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3B17-C73E-4C5E-B410-DFDDB795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6A1A-FC66-4DF0-83FB-4D9640BB05F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B392-FC85-4438-9750-486698B3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A8A8-7F95-4281-8557-3999671C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9A71-34AA-49EA-B666-56FCFBDB1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8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CCE37AF-E7A4-45CE-BA8B-C3A58CF386F3}"/>
              </a:ext>
            </a:extLst>
          </p:cNvPr>
          <p:cNvGrpSpPr/>
          <p:nvPr/>
        </p:nvGrpSpPr>
        <p:grpSpPr>
          <a:xfrm>
            <a:off x="2318539" y="2183939"/>
            <a:ext cx="7540409" cy="2975887"/>
            <a:chOff x="2201632" y="2212967"/>
            <a:chExt cx="7540409" cy="297588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FAF63C-1F27-4F34-80D7-8DE77A282B9E}"/>
                </a:ext>
              </a:extLst>
            </p:cNvPr>
            <p:cNvGrpSpPr/>
            <p:nvPr/>
          </p:nvGrpSpPr>
          <p:grpSpPr>
            <a:xfrm>
              <a:off x="7902351" y="2212967"/>
              <a:ext cx="1839690" cy="2975886"/>
              <a:chOff x="7162125" y="2212967"/>
              <a:chExt cx="1839690" cy="297588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27763FF-9E18-45F0-98AD-54947505126B}"/>
                  </a:ext>
                </a:extLst>
              </p:cNvPr>
              <p:cNvSpPr/>
              <p:nvPr/>
            </p:nvSpPr>
            <p:spPr>
              <a:xfrm>
                <a:off x="7482351" y="2212967"/>
                <a:ext cx="1510392" cy="1495877"/>
              </a:xfrm>
              <a:prstGeom prst="roundRect">
                <a:avLst>
                  <a:gd name="adj" fmla="val 50000"/>
                </a:avLst>
              </a:prstGeom>
              <a:solidFill>
                <a:srgbClr val="83C1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EF4FB3-8452-4428-A6F8-78A48873FECB}"/>
                  </a:ext>
                </a:extLst>
              </p:cNvPr>
              <p:cNvSpPr/>
              <p:nvPr/>
            </p:nvSpPr>
            <p:spPr>
              <a:xfrm flipH="1" flipV="1">
                <a:off x="7162125" y="4622796"/>
                <a:ext cx="1839690" cy="566057"/>
              </a:xfrm>
              <a:custGeom>
                <a:avLst/>
                <a:gdLst>
                  <a:gd name="connsiteX0" fmla="*/ 0 w 1839690"/>
                  <a:gd name="connsiteY0" fmla="*/ 566057 h 566057"/>
                  <a:gd name="connsiteX1" fmla="*/ 1528249 w 1839690"/>
                  <a:gd name="connsiteY1" fmla="*/ 566057 h 566057"/>
                  <a:gd name="connsiteX2" fmla="*/ 1800391 w 1839690"/>
                  <a:gd name="connsiteY2" fmla="*/ 1 h 566057"/>
                  <a:gd name="connsiteX3" fmla="*/ 1839690 w 1839690"/>
                  <a:gd name="connsiteY3" fmla="*/ 1 h 566057"/>
                  <a:gd name="connsiteX4" fmla="*/ 1839689 w 1839690"/>
                  <a:gd name="connsiteY4" fmla="*/ 0 h 566057"/>
                  <a:gd name="connsiteX5" fmla="*/ 518882 w 1839690"/>
                  <a:gd name="connsiteY5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9690" h="566057">
                    <a:moveTo>
                      <a:pt x="0" y="566057"/>
                    </a:moveTo>
                    <a:lnTo>
                      <a:pt x="1528249" y="566057"/>
                    </a:lnTo>
                    <a:lnTo>
                      <a:pt x="1800391" y="1"/>
                    </a:lnTo>
                    <a:lnTo>
                      <a:pt x="1839690" y="1"/>
                    </a:lnTo>
                    <a:lnTo>
                      <a:pt x="1839689" y="0"/>
                    </a:lnTo>
                    <a:lnTo>
                      <a:pt x="518882" y="0"/>
                    </a:lnTo>
                    <a:close/>
                  </a:path>
                </a:pathLst>
              </a:custGeom>
              <a:solidFill>
                <a:srgbClr val="38621C"/>
              </a:solidFill>
              <a:ln>
                <a:noFill/>
              </a:ln>
              <a:effectLst>
                <a:reflection blurRad="12700" stA="52000" endA="300" endPos="63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7FB132-C75B-48F1-A8B8-257616529351}"/>
                  </a:ext>
                </a:extLst>
              </p:cNvPr>
              <p:cNvSpPr/>
              <p:nvPr/>
            </p:nvSpPr>
            <p:spPr>
              <a:xfrm>
                <a:off x="7486887" y="2960913"/>
                <a:ext cx="1510392" cy="1661882"/>
              </a:xfrm>
              <a:prstGeom prst="rect">
                <a:avLst/>
              </a:prstGeom>
              <a:gradFill>
                <a:gsLst>
                  <a:gs pos="0">
                    <a:srgbClr val="A0D979"/>
                  </a:gs>
                  <a:gs pos="100000">
                    <a:srgbClr val="5DA22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84911A-B502-48B1-B57A-800B3A9D2D4E}"/>
                </a:ext>
              </a:extLst>
            </p:cNvPr>
            <p:cNvGrpSpPr/>
            <p:nvPr/>
          </p:nvGrpSpPr>
          <p:grpSpPr>
            <a:xfrm>
              <a:off x="6585517" y="2212968"/>
              <a:ext cx="1645455" cy="2975885"/>
              <a:chOff x="5845291" y="2212968"/>
              <a:chExt cx="1645455" cy="297588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FC2BEC1-0A90-41EB-904E-7314B4D169B7}"/>
                  </a:ext>
                </a:extLst>
              </p:cNvPr>
              <p:cNvSpPr/>
              <p:nvPr/>
            </p:nvSpPr>
            <p:spPr>
              <a:xfrm>
                <a:off x="5980354" y="2212968"/>
                <a:ext cx="1510392" cy="1495877"/>
              </a:xfrm>
              <a:prstGeom prst="roundRect">
                <a:avLst>
                  <a:gd name="adj" fmla="val 50000"/>
                </a:avLst>
              </a:prstGeom>
              <a:solidFill>
                <a:srgbClr val="E795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1C01B42-7F2E-43DD-A402-94539AB678D9}"/>
                  </a:ext>
                </a:extLst>
              </p:cNvPr>
              <p:cNvSpPr/>
              <p:nvPr/>
            </p:nvSpPr>
            <p:spPr>
              <a:xfrm flipH="1" flipV="1">
                <a:off x="5845291" y="4622796"/>
                <a:ext cx="1623678" cy="566057"/>
              </a:xfrm>
              <a:custGeom>
                <a:avLst/>
                <a:gdLst>
                  <a:gd name="connsiteX0" fmla="*/ 0 w 1660646"/>
                  <a:gd name="connsiteY0" fmla="*/ 566057 h 566057"/>
                  <a:gd name="connsiteX1" fmla="*/ 1520375 w 1660646"/>
                  <a:gd name="connsiteY1" fmla="*/ 566057 h 566057"/>
                  <a:gd name="connsiteX2" fmla="*/ 1660646 w 1660646"/>
                  <a:gd name="connsiteY2" fmla="*/ 4971 h 566057"/>
                  <a:gd name="connsiteX3" fmla="*/ 1658256 w 1660646"/>
                  <a:gd name="connsiteY3" fmla="*/ 0 h 566057"/>
                  <a:gd name="connsiteX4" fmla="*/ 272143 w 1660646"/>
                  <a:gd name="connsiteY4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646" h="566057">
                    <a:moveTo>
                      <a:pt x="0" y="566057"/>
                    </a:moveTo>
                    <a:lnTo>
                      <a:pt x="1520375" y="566057"/>
                    </a:lnTo>
                    <a:lnTo>
                      <a:pt x="1660646" y="4971"/>
                    </a:lnTo>
                    <a:lnTo>
                      <a:pt x="1658256" y="0"/>
                    </a:lnTo>
                    <a:lnTo>
                      <a:pt x="272143" y="0"/>
                    </a:lnTo>
                    <a:close/>
                  </a:path>
                </a:pathLst>
              </a:custGeom>
              <a:solidFill>
                <a:srgbClr val="995B01"/>
              </a:solidFill>
              <a:ln>
                <a:noFill/>
              </a:ln>
              <a:effectLst>
                <a:reflection blurRad="12700" stA="52000" endA="300" endPos="63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550255-C906-4F59-8097-BF04674FBCF3}"/>
                  </a:ext>
                </a:extLst>
              </p:cNvPr>
              <p:cNvSpPr/>
              <p:nvPr/>
            </p:nvSpPr>
            <p:spPr>
              <a:xfrm>
                <a:off x="5971960" y="2960913"/>
                <a:ext cx="1510392" cy="1661882"/>
              </a:xfrm>
              <a:prstGeom prst="rect">
                <a:avLst/>
              </a:prstGeom>
              <a:gradFill>
                <a:gsLst>
                  <a:gs pos="0">
                    <a:srgbClr val="FEAA2E"/>
                  </a:gs>
                  <a:gs pos="100000">
                    <a:srgbClr val="BF720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CC6763-1CD6-4993-8BFE-719BAB28BAE8}"/>
                </a:ext>
              </a:extLst>
            </p:cNvPr>
            <p:cNvGrpSpPr/>
            <p:nvPr/>
          </p:nvGrpSpPr>
          <p:grpSpPr>
            <a:xfrm>
              <a:off x="5216296" y="2212970"/>
              <a:ext cx="1519476" cy="2975883"/>
              <a:chOff x="4476070" y="2212970"/>
              <a:chExt cx="1519476" cy="2975883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D01FD10-2DBD-40F4-B676-BA6BF21DB3A1}"/>
                  </a:ext>
                </a:extLst>
              </p:cNvPr>
              <p:cNvSpPr/>
              <p:nvPr/>
            </p:nvSpPr>
            <p:spPr>
              <a:xfrm>
                <a:off x="4476070" y="2212970"/>
                <a:ext cx="1510392" cy="1495877"/>
              </a:xfrm>
              <a:prstGeom prst="roundRect">
                <a:avLst>
                  <a:gd name="adj" fmla="val 50000"/>
                </a:avLst>
              </a:prstGeom>
              <a:solidFill>
                <a:srgbClr val="D34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CF5D1D9-202E-4DC8-909B-075878D41B65}"/>
                  </a:ext>
                </a:extLst>
              </p:cNvPr>
              <p:cNvSpPr/>
              <p:nvPr/>
            </p:nvSpPr>
            <p:spPr>
              <a:xfrm flipV="1">
                <a:off x="4484916" y="4622796"/>
                <a:ext cx="1510630" cy="566057"/>
              </a:xfrm>
              <a:prstGeom prst="trapezoid">
                <a:avLst/>
              </a:prstGeom>
              <a:solidFill>
                <a:srgbClr val="83133B"/>
              </a:solidFill>
              <a:ln>
                <a:noFill/>
              </a:ln>
              <a:effectLst>
                <a:reflection blurRad="12700" stA="52000" endA="300" endPos="63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7AA903-DCF4-4FF2-88BA-9777BAEF2EEB}"/>
                  </a:ext>
                </a:extLst>
              </p:cNvPr>
              <p:cNvSpPr/>
              <p:nvPr/>
            </p:nvSpPr>
            <p:spPr>
              <a:xfrm>
                <a:off x="4483333" y="2960913"/>
                <a:ext cx="1510392" cy="1661882"/>
              </a:xfrm>
              <a:prstGeom prst="rect">
                <a:avLst/>
              </a:prstGeom>
              <a:gradFill>
                <a:gsLst>
                  <a:gs pos="0">
                    <a:srgbClr val="EA6C99"/>
                  </a:gs>
                  <a:gs pos="100000">
                    <a:srgbClr val="B21A5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099232-5B6F-451B-86B5-E1A8C9FEFEDB}"/>
                </a:ext>
              </a:extLst>
            </p:cNvPr>
            <p:cNvGrpSpPr/>
            <p:nvPr/>
          </p:nvGrpSpPr>
          <p:grpSpPr>
            <a:xfrm>
              <a:off x="3701650" y="2212972"/>
              <a:ext cx="1671020" cy="2975882"/>
              <a:chOff x="2961424" y="2212972"/>
              <a:chExt cx="1671020" cy="297588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93040F5-608F-458B-8E2D-C5207F4AF92C}"/>
                  </a:ext>
                </a:extLst>
              </p:cNvPr>
              <p:cNvSpPr/>
              <p:nvPr/>
            </p:nvSpPr>
            <p:spPr>
              <a:xfrm flipV="1">
                <a:off x="2971798" y="4622797"/>
                <a:ext cx="1660646" cy="566057"/>
              </a:xfrm>
              <a:custGeom>
                <a:avLst/>
                <a:gdLst>
                  <a:gd name="connsiteX0" fmla="*/ 0 w 1660646"/>
                  <a:gd name="connsiteY0" fmla="*/ 566057 h 566057"/>
                  <a:gd name="connsiteX1" fmla="*/ 1520375 w 1660646"/>
                  <a:gd name="connsiteY1" fmla="*/ 566057 h 566057"/>
                  <a:gd name="connsiteX2" fmla="*/ 1660646 w 1660646"/>
                  <a:gd name="connsiteY2" fmla="*/ 4971 h 566057"/>
                  <a:gd name="connsiteX3" fmla="*/ 1658256 w 1660646"/>
                  <a:gd name="connsiteY3" fmla="*/ 0 h 566057"/>
                  <a:gd name="connsiteX4" fmla="*/ 272143 w 1660646"/>
                  <a:gd name="connsiteY4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646" h="566057">
                    <a:moveTo>
                      <a:pt x="0" y="566057"/>
                    </a:moveTo>
                    <a:lnTo>
                      <a:pt x="1520375" y="566057"/>
                    </a:lnTo>
                    <a:lnTo>
                      <a:pt x="1660646" y="4971"/>
                    </a:lnTo>
                    <a:lnTo>
                      <a:pt x="1658256" y="0"/>
                    </a:lnTo>
                    <a:lnTo>
                      <a:pt x="272143" y="0"/>
                    </a:lnTo>
                    <a:close/>
                  </a:path>
                </a:pathLst>
              </a:custGeom>
              <a:solidFill>
                <a:srgbClr val="52016B"/>
              </a:solidFill>
              <a:ln>
                <a:noFill/>
              </a:ln>
              <a:effectLst>
                <a:reflection blurRad="12700" stA="52000" endA="300" endPos="63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5830F9B-5F2A-4A27-AFD3-A3767DBAEDDD}"/>
                  </a:ext>
                </a:extLst>
              </p:cNvPr>
              <p:cNvSpPr/>
              <p:nvPr/>
            </p:nvSpPr>
            <p:spPr>
              <a:xfrm>
                <a:off x="2961424" y="2212972"/>
                <a:ext cx="1510392" cy="1495877"/>
              </a:xfrm>
              <a:prstGeom prst="roundRect">
                <a:avLst>
                  <a:gd name="adj" fmla="val 50000"/>
                </a:avLst>
              </a:prstGeom>
              <a:solidFill>
                <a:srgbClr val="8B02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1841B4-C39A-4389-B2FA-4724B480F7FE}"/>
                  </a:ext>
                </a:extLst>
              </p:cNvPr>
              <p:cNvSpPr/>
              <p:nvPr/>
            </p:nvSpPr>
            <p:spPr>
              <a:xfrm>
                <a:off x="2979004" y="2960913"/>
                <a:ext cx="1510392" cy="1661882"/>
              </a:xfrm>
              <a:prstGeom prst="rect">
                <a:avLst/>
              </a:prstGeom>
              <a:gradFill>
                <a:gsLst>
                  <a:gs pos="0">
                    <a:srgbClr val="AE02E4"/>
                  </a:gs>
                  <a:gs pos="100000">
                    <a:srgbClr val="7A02A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09C1482-9CC4-4193-901A-C766A5DB8027}"/>
                </a:ext>
              </a:extLst>
            </p:cNvPr>
            <p:cNvSpPr/>
            <p:nvPr/>
          </p:nvSpPr>
          <p:spPr>
            <a:xfrm>
              <a:off x="3701707" y="2212972"/>
              <a:ext cx="1510392" cy="1495877"/>
            </a:xfrm>
            <a:prstGeom prst="roundRect">
              <a:avLst>
                <a:gd name="adj" fmla="val 50000"/>
              </a:avLst>
            </a:prstGeom>
            <a:solidFill>
              <a:srgbClr val="9B0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AF3D0B7-406A-4650-BDF6-ED053F097344}"/>
                </a:ext>
              </a:extLst>
            </p:cNvPr>
            <p:cNvGrpSpPr/>
            <p:nvPr/>
          </p:nvGrpSpPr>
          <p:grpSpPr>
            <a:xfrm>
              <a:off x="2201632" y="2212974"/>
              <a:ext cx="1839690" cy="2975879"/>
              <a:chOff x="1461406" y="2212974"/>
              <a:chExt cx="1839690" cy="297587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A98CB88-7EF7-4E62-8AD5-3B510FAF2CF6}"/>
                  </a:ext>
                </a:extLst>
              </p:cNvPr>
              <p:cNvSpPr/>
              <p:nvPr/>
            </p:nvSpPr>
            <p:spPr>
              <a:xfrm flipV="1">
                <a:off x="1461406" y="4622796"/>
                <a:ext cx="1839690" cy="566057"/>
              </a:xfrm>
              <a:custGeom>
                <a:avLst/>
                <a:gdLst>
                  <a:gd name="connsiteX0" fmla="*/ 0 w 1839690"/>
                  <a:gd name="connsiteY0" fmla="*/ 566057 h 566057"/>
                  <a:gd name="connsiteX1" fmla="*/ 1528249 w 1839690"/>
                  <a:gd name="connsiteY1" fmla="*/ 566057 h 566057"/>
                  <a:gd name="connsiteX2" fmla="*/ 1800391 w 1839690"/>
                  <a:gd name="connsiteY2" fmla="*/ 1 h 566057"/>
                  <a:gd name="connsiteX3" fmla="*/ 1839690 w 1839690"/>
                  <a:gd name="connsiteY3" fmla="*/ 1 h 566057"/>
                  <a:gd name="connsiteX4" fmla="*/ 1839689 w 1839690"/>
                  <a:gd name="connsiteY4" fmla="*/ 0 h 566057"/>
                  <a:gd name="connsiteX5" fmla="*/ 518882 w 1839690"/>
                  <a:gd name="connsiteY5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9690" h="566057">
                    <a:moveTo>
                      <a:pt x="0" y="566057"/>
                    </a:moveTo>
                    <a:lnTo>
                      <a:pt x="1528249" y="566057"/>
                    </a:lnTo>
                    <a:lnTo>
                      <a:pt x="1800391" y="1"/>
                    </a:lnTo>
                    <a:lnTo>
                      <a:pt x="1839690" y="1"/>
                    </a:lnTo>
                    <a:lnTo>
                      <a:pt x="1839689" y="0"/>
                    </a:lnTo>
                    <a:lnTo>
                      <a:pt x="518882" y="0"/>
                    </a:lnTo>
                    <a:close/>
                  </a:path>
                </a:pathLst>
              </a:custGeom>
              <a:solidFill>
                <a:srgbClr val="2A0173"/>
              </a:solidFill>
              <a:ln>
                <a:noFill/>
              </a:ln>
              <a:effectLst>
                <a:reflection blurRad="12700" stA="52000" endA="300" endPos="63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8C557B9-FA07-4D4E-B90F-34C0AD938834}"/>
                  </a:ext>
                </a:extLst>
              </p:cNvPr>
              <p:cNvSpPr/>
              <p:nvPr/>
            </p:nvSpPr>
            <p:spPr>
              <a:xfrm>
                <a:off x="1461406" y="2212974"/>
                <a:ext cx="1510392" cy="1495877"/>
              </a:xfrm>
              <a:prstGeom prst="roundRect">
                <a:avLst>
                  <a:gd name="adj" fmla="val 50000"/>
                </a:avLst>
              </a:prstGeom>
              <a:solidFill>
                <a:srgbClr val="7D4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E7050E-35AB-4B10-BA67-823AD0F8E270}"/>
                  </a:ext>
                </a:extLst>
              </p:cNvPr>
              <p:cNvSpPr/>
              <p:nvPr/>
            </p:nvSpPr>
            <p:spPr>
              <a:xfrm>
                <a:off x="1461406" y="2960914"/>
                <a:ext cx="1510392" cy="1661882"/>
              </a:xfrm>
              <a:prstGeom prst="rect">
                <a:avLst/>
              </a:prstGeom>
              <a:gradFill flip="none" rotWithShape="1">
                <a:gsLst>
                  <a:gs pos="0">
                    <a:srgbClr val="AE82FE"/>
                  </a:gs>
                  <a:gs pos="100000">
                    <a:srgbClr val="3A01A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F23CA4-5936-4D0A-A93A-E28961356844}"/>
                </a:ext>
              </a:extLst>
            </p:cNvPr>
            <p:cNvSpPr/>
            <p:nvPr/>
          </p:nvSpPr>
          <p:spPr>
            <a:xfrm>
              <a:off x="3719287" y="2960913"/>
              <a:ext cx="1510392" cy="1661882"/>
            </a:xfrm>
            <a:prstGeom prst="rect">
              <a:avLst/>
            </a:prstGeom>
            <a:gradFill>
              <a:gsLst>
                <a:gs pos="0">
                  <a:srgbClr val="AE02E4"/>
                </a:gs>
                <a:gs pos="100000">
                  <a:srgbClr val="7A02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Laptop">
              <a:extLst>
                <a:ext uri="{FF2B5EF4-FFF2-40B4-BE49-F238E27FC236}">
                  <a16:creationId xmlns:a16="http://schemas.microsoft.com/office/drawing/2014/main" id="{9C82AF0B-565B-4D0D-ABE1-BE02BC8F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4270" y="3130473"/>
              <a:ext cx="360000" cy="360000"/>
            </a:xfrm>
            <a:prstGeom prst="rect">
              <a:avLst/>
            </a:prstGeom>
          </p:spPr>
        </p:pic>
        <p:pic>
          <p:nvPicPr>
            <p:cNvPr id="41" name="Graphic 40" descr="Monitor">
              <a:extLst>
                <a:ext uri="{FF2B5EF4-FFF2-40B4-BE49-F238E27FC236}">
                  <a16:creationId xmlns:a16="http://schemas.microsoft.com/office/drawing/2014/main" id="{D1C19FFB-4829-4155-B97C-A21B5430A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9998" y="3131702"/>
              <a:ext cx="360000" cy="360000"/>
            </a:xfrm>
            <a:prstGeom prst="rect">
              <a:avLst/>
            </a:prstGeom>
          </p:spPr>
        </p:pic>
        <p:pic>
          <p:nvPicPr>
            <p:cNvPr id="43" name="Graphic 42" descr="Smart Phone">
              <a:extLst>
                <a:ext uri="{FF2B5EF4-FFF2-40B4-BE49-F238E27FC236}">
                  <a16:creationId xmlns:a16="http://schemas.microsoft.com/office/drawing/2014/main" id="{B0E88C8F-491F-4EA6-97E2-E453C490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2287" y="3130473"/>
              <a:ext cx="360000" cy="360000"/>
            </a:xfrm>
            <a:prstGeom prst="rect">
              <a:avLst/>
            </a:prstGeom>
          </p:spPr>
        </p:pic>
        <p:pic>
          <p:nvPicPr>
            <p:cNvPr id="45" name="Graphic 44" descr="Tablet">
              <a:extLst>
                <a:ext uri="{FF2B5EF4-FFF2-40B4-BE49-F238E27FC236}">
                  <a16:creationId xmlns:a16="http://schemas.microsoft.com/office/drawing/2014/main" id="{25583B3B-865F-42D9-B56B-017388CD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5133" y="3130473"/>
              <a:ext cx="360000" cy="360000"/>
            </a:xfrm>
            <a:prstGeom prst="rect">
              <a:avLst/>
            </a:prstGeom>
          </p:spPr>
        </p:pic>
        <p:pic>
          <p:nvPicPr>
            <p:cNvPr id="47" name="Graphic 46" descr="Computer">
              <a:extLst>
                <a:ext uri="{FF2B5EF4-FFF2-40B4-BE49-F238E27FC236}">
                  <a16:creationId xmlns:a16="http://schemas.microsoft.com/office/drawing/2014/main" id="{9EABE238-9B24-4257-9C29-1F3F1347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54127" y="3130473"/>
              <a:ext cx="360000" cy="3600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B513B-02A0-4D9A-9E45-68560073C170}"/>
                </a:ext>
              </a:extLst>
            </p:cNvPr>
            <p:cNvSpPr txBox="1"/>
            <p:nvPr/>
          </p:nvSpPr>
          <p:spPr>
            <a:xfrm>
              <a:off x="2632598" y="2406914"/>
              <a:ext cx="62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DEAD2C-7C9C-461F-8B32-902BA668B2C4}"/>
                </a:ext>
              </a:extLst>
            </p:cNvPr>
            <p:cNvSpPr txBox="1"/>
            <p:nvPr/>
          </p:nvSpPr>
          <p:spPr>
            <a:xfrm>
              <a:off x="4144870" y="2406914"/>
              <a:ext cx="62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F418FF-20A9-4851-AD96-E021151124AC}"/>
                </a:ext>
              </a:extLst>
            </p:cNvPr>
            <p:cNvSpPr txBox="1"/>
            <p:nvPr/>
          </p:nvSpPr>
          <p:spPr>
            <a:xfrm>
              <a:off x="5657142" y="2406914"/>
              <a:ext cx="62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23161A-7E6B-44D2-9E36-2D474842EF6B}"/>
                </a:ext>
              </a:extLst>
            </p:cNvPr>
            <p:cNvSpPr txBox="1"/>
            <p:nvPr/>
          </p:nvSpPr>
          <p:spPr>
            <a:xfrm>
              <a:off x="7169414" y="2406914"/>
              <a:ext cx="62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1A93F6-2CC4-4D74-A96F-0EA7358247DD}"/>
                </a:ext>
              </a:extLst>
            </p:cNvPr>
            <p:cNvSpPr txBox="1"/>
            <p:nvPr/>
          </p:nvSpPr>
          <p:spPr>
            <a:xfrm>
              <a:off x="8681685" y="2406914"/>
              <a:ext cx="62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05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1128F-57E1-45D9-9B1F-B8C61D2AB7B0}"/>
                </a:ext>
              </a:extLst>
            </p:cNvPr>
            <p:cNvSpPr txBox="1"/>
            <p:nvPr/>
          </p:nvSpPr>
          <p:spPr>
            <a:xfrm>
              <a:off x="2378704" y="3500159"/>
              <a:ext cx="120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Eurostile BQ" pitchFamily="50" charset="0"/>
                </a:rPr>
                <a:t>55</a:t>
              </a:r>
              <a:r>
                <a:rPr lang="en-IN" sz="1100" spc="3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spc="3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C9362A-7C36-4547-B903-221B98204ACC}"/>
                </a:ext>
              </a:extLst>
            </p:cNvPr>
            <p:cNvSpPr txBox="1"/>
            <p:nvPr/>
          </p:nvSpPr>
          <p:spPr>
            <a:xfrm>
              <a:off x="3898644" y="3500159"/>
              <a:ext cx="120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Eurostile BQ" pitchFamily="50" charset="0"/>
                </a:rPr>
                <a:t>65</a:t>
              </a:r>
              <a:r>
                <a:rPr lang="en-IN" sz="1100" spc="3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spc="3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E85831-2487-4DF2-AFB8-7B5C280AD8AD}"/>
                </a:ext>
              </a:extLst>
            </p:cNvPr>
            <p:cNvSpPr txBox="1"/>
            <p:nvPr/>
          </p:nvSpPr>
          <p:spPr>
            <a:xfrm>
              <a:off x="5418584" y="3500159"/>
              <a:ext cx="120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Eurostile BQ" pitchFamily="50" charset="0"/>
                </a:rPr>
                <a:t>75</a:t>
              </a:r>
              <a:r>
                <a:rPr lang="en-IN" sz="1100" spc="3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spc="3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16A750-E4ED-4EBB-8FB1-FA4E19E42451}"/>
                </a:ext>
              </a:extLst>
            </p:cNvPr>
            <p:cNvSpPr txBox="1"/>
            <p:nvPr/>
          </p:nvSpPr>
          <p:spPr>
            <a:xfrm>
              <a:off x="6938524" y="3500159"/>
              <a:ext cx="120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Eurostile BQ" pitchFamily="50" charset="0"/>
                </a:rPr>
                <a:t>85</a:t>
              </a:r>
              <a:r>
                <a:rPr lang="en-IN" sz="1100" spc="3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spc="3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1FCFC7-1C05-40CA-A098-26ACE58CA9EB}"/>
                </a:ext>
              </a:extLst>
            </p:cNvPr>
            <p:cNvSpPr txBox="1"/>
            <p:nvPr/>
          </p:nvSpPr>
          <p:spPr>
            <a:xfrm>
              <a:off x="8458463" y="3500159"/>
              <a:ext cx="120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Eurostile BQ" pitchFamily="50" charset="0"/>
                </a:rPr>
                <a:t>95</a:t>
              </a:r>
              <a:r>
                <a:rPr lang="en-IN" sz="1100" spc="3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spc="3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F1D695-74A4-4A55-B28C-A58BC530E063}"/>
                </a:ext>
              </a:extLst>
            </p:cNvPr>
            <p:cNvSpPr txBox="1"/>
            <p:nvPr/>
          </p:nvSpPr>
          <p:spPr>
            <a:xfrm>
              <a:off x="2231134" y="3931866"/>
              <a:ext cx="1439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69D2AA-989C-40EB-B081-8BB4AD428D31}"/>
                </a:ext>
              </a:extLst>
            </p:cNvPr>
            <p:cNvSpPr txBox="1"/>
            <p:nvPr/>
          </p:nvSpPr>
          <p:spPr>
            <a:xfrm>
              <a:off x="3743446" y="3931866"/>
              <a:ext cx="1439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E213B3-57C3-42A0-BB0A-5265C351DFE7}"/>
                </a:ext>
              </a:extLst>
            </p:cNvPr>
            <p:cNvSpPr txBox="1"/>
            <p:nvPr/>
          </p:nvSpPr>
          <p:spPr>
            <a:xfrm>
              <a:off x="5255758" y="3931866"/>
              <a:ext cx="1439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B4094-7404-4FD5-BEE6-490B5B0FEFE1}"/>
                </a:ext>
              </a:extLst>
            </p:cNvPr>
            <p:cNvSpPr txBox="1"/>
            <p:nvPr/>
          </p:nvSpPr>
          <p:spPr>
            <a:xfrm>
              <a:off x="6768070" y="3931866"/>
              <a:ext cx="1439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DBEF60-30AE-4067-8C89-8DA370F7C8B0}"/>
                </a:ext>
              </a:extLst>
            </p:cNvPr>
            <p:cNvSpPr txBox="1"/>
            <p:nvPr/>
          </p:nvSpPr>
          <p:spPr>
            <a:xfrm>
              <a:off x="8280381" y="3931866"/>
              <a:ext cx="1439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</a:t>
              </a:r>
            </a:p>
          </p:txBody>
        </p: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4889016-810E-44CE-8440-4674867D215D}"/>
              </a:ext>
            </a:extLst>
          </p:cNvPr>
          <p:cNvSpPr txBox="1"/>
          <p:nvPr/>
        </p:nvSpPr>
        <p:spPr>
          <a:xfrm>
            <a:off x="1654629" y="464457"/>
            <a:ext cx="888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INFOGRAPHIC DESIGN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91423F-DEED-4E13-A825-098AE57090FD}"/>
              </a:ext>
            </a:extLst>
          </p:cNvPr>
          <p:cNvSpPr txBox="1"/>
          <p:nvPr/>
        </p:nvSpPr>
        <p:spPr>
          <a:xfrm>
            <a:off x="1646528" y="862124"/>
            <a:ext cx="888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PROFESSIONAL &amp; 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684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2017-07-25T18:23:42Z</dcterms:created>
  <dcterms:modified xsi:type="dcterms:W3CDTF">2017-07-27T16:04:49Z</dcterms:modified>
</cp:coreProperties>
</file>