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4E"/>
    <a:srgbClr val="0190AB"/>
    <a:srgbClr val="624F92"/>
    <a:srgbClr val="B5478B"/>
    <a:srgbClr val="DE8330"/>
    <a:srgbClr val="E58E3E"/>
    <a:srgbClr val="00AD4F"/>
    <a:srgbClr val="0190AD"/>
    <a:srgbClr val="614F91"/>
    <a:srgbClr val="B74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276A-6076-4591-8DEE-A63A8C3D5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58272-64A7-4DD6-B389-C0E8A8F50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85B6D-7C6C-4974-A2FA-096C7EC9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4063-76C7-4EA3-98BA-C0574427B1CF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CD604-011D-4E29-B1F2-EA5BFDF6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9E641-D02F-4B77-9244-E020094C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B524-921D-41A8-97F6-A3B65118A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63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B8C6-B700-42A2-AF5F-E4B4A6E8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F16A7-6A25-466C-980B-895E40E7B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E10F8-084F-41D8-A5D2-32F5AED9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4063-76C7-4EA3-98BA-C0574427B1CF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D2098-3843-4AB5-8795-CD39D9B9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23B7D-430F-497E-A847-E398052F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B524-921D-41A8-97F6-A3B65118A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85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90341-B2E6-4A57-8563-B7188EF36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617F1-9939-4716-9F7C-3D9258B62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B688F-D6D3-4223-99E8-32CD1187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4063-76C7-4EA3-98BA-C0574427B1CF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D599E-35A0-44F1-A501-8259B770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B1DEE-AAE2-4F2B-9C13-8F180FEE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B524-921D-41A8-97F6-A3B65118A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95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3D48-8D14-448F-88DC-6AC1EAA5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18FA7-FFDE-4142-A8C7-B3D59D184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A7BE0-656A-407E-8616-389A2A34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4063-76C7-4EA3-98BA-C0574427B1CF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33569-DC3F-43C8-9E24-B3DD68CD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824E3-AA14-4C8C-9271-6221B09E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B524-921D-41A8-97F6-A3B65118A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24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6217-149E-47FD-8314-8323E91AD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7431A-C0B0-400A-96F3-A649CCFE6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716E2-6656-433F-B59B-AD1391B1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4063-76C7-4EA3-98BA-C0574427B1CF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5A12E-E246-40BD-AF74-A73CE93C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56A97-466F-4432-9DB5-3A4B31C3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B524-921D-41A8-97F6-A3B65118A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32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0D7F-7D89-4538-B90C-0D98027C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20B04-9583-4620-B509-90FA6D0DE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9384C-563A-4137-9472-F1CAF8404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1B603-0DCF-4624-8778-E4CDBA0F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4063-76C7-4EA3-98BA-C0574427B1CF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35D2A-3696-43E9-9B8E-544442E4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7C52C-1156-4F72-880E-C002371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B524-921D-41A8-97F6-A3B65118A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19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EF23-64D3-4095-B607-DB3451250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3EA51-958E-44AF-9567-59AFF9FAF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75AC6-4F24-4098-A982-3986DA8A3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10EDD-131D-496B-89EC-C160DFB2C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31627-C515-48C1-B754-A7D928859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B36B0-B017-42E4-A6EA-04DDDEEA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4063-76C7-4EA3-98BA-C0574427B1CF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63719-FFE8-47DC-AEBA-6638C6FF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E6A0B-98CC-4D3F-95A7-1DCA29DB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B524-921D-41A8-97F6-A3B65118A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70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6F2F-C793-43AD-99DB-FAE0E7C6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85BF7-28C0-4651-B25E-78EEBB90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4063-76C7-4EA3-98BA-C0574427B1CF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6055C-964E-4889-B752-51717F9D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68EEE-BAAC-4E05-B4FA-57BCC972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B524-921D-41A8-97F6-A3B65118A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39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61646-593A-4890-89A0-1EFC2523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4063-76C7-4EA3-98BA-C0574427B1CF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0E1EE7-0244-480C-8DF7-68C28513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60133-5E64-4B3C-BD0A-2DCB1FD8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B524-921D-41A8-97F6-A3B65118A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29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C7A8-4540-4C65-9276-A5952C5B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905E6-7D7C-4DD7-B7D8-786CCE342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4BBB7-19F6-4458-8BB7-88B3E25B7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0E91F-911F-4BFC-88DA-D5CCCEBB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4063-76C7-4EA3-98BA-C0574427B1CF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FB100-3791-4B90-B381-1999C92E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8ED37-E070-440F-8C61-F72DB2D4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B524-921D-41A8-97F6-A3B65118A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93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4142-0807-47E0-9E41-6F551016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43C62-59DD-4BA2-89AE-E3BCB9FB9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65674-C40E-46F1-9FDF-FC9F63222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7B71E-6E26-41B2-A264-9133615F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4063-76C7-4EA3-98BA-C0574427B1CF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1F7F1-41BB-4430-BB25-A8A9F86E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F8944-EAF5-4383-91EE-ED78CA99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B524-921D-41A8-97F6-A3B65118A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81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1AD05-24FE-42F3-B624-8D2EB014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249E7-0242-407D-A4C6-ECB10864F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74D77-9256-41F8-A5CB-3AED01B04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54063-76C7-4EA3-98BA-C0574427B1CF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FDBEE-218D-43F8-9C26-B56E9E371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E6B44-B00C-4525-95B6-1B5A7AFD0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EB524-921D-41A8-97F6-A3B65118A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15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D063BFC9-F74A-47DD-9241-0F56525552ED}"/>
              </a:ext>
            </a:extLst>
          </p:cNvPr>
          <p:cNvSpPr/>
          <p:nvPr/>
        </p:nvSpPr>
        <p:spPr>
          <a:xfrm>
            <a:off x="0" y="-36987"/>
            <a:ext cx="12192000" cy="6894987"/>
          </a:xfrm>
          <a:prstGeom prst="rect">
            <a:avLst/>
          </a:prstGeom>
          <a:gradFill>
            <a:gsLst>
              <a:gs pos="0">
                <a:srgbClr val="C4C9CC">
                  <a:alpha val="80000"/>
                </a:srgbClr>
              </a:gs>
              <a:gs pos="52000">
                <a:schemeClr val="bg1">
                  <a:lumMod val="95000"/>
                  <a:alpha val="90000"/>
                </a:schemeClr>
              </a:gs>
              <a:gs pos="100000">
                <a:srgbClr val="707C8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1390BDB-9926-4D03-AEA1-05FD47F1F1C1}"/>
              </a:ext>
            </a:extLst>
          </p:cNvPr>
          <p:cNvGrpSpPr/>
          <p:nvPr/>
        </p:nvGrpSpPr>
        <p:grpSpPr>
          <a:xfrm>
            <a:off x="1771337" y="1455287"/>
            <a:ext cx="8649326" cy="5252809"/>
            <a:chOff x="1771337" y="1455287"/>
            <a:chExt cx="8649326" cy="525280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7BC0FA-EB58-4A1E-AF09-68A215D8AEF0}"/>
                </a:ext>
              </a:extLst>
            </p:cNvPr>
            <p:cNvSpPr/>
            <p:nvPr/>
          </p:nvSpPr>
          <p:spPr>
            <a:xfrm>
              <a:off x="1771337" y="3934916"/>
              <a:ext cx="8649326" cy="277318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95300" dist="177800" dir="5400000" algn="t" rotWithShape="0">
                <a:schemeClr val="tx1">
                  <a:lumMod val="85000"/>
                  <a:lumOff val="15000"/>
                  <a:alpha val="40000"/>
                </a:schemeClr>
              </a:outerShdw>
              <a:reflection blurRad="6350" stA="50000" endA="300" endPos="55000" dir="5400000" sy="-100000" algn="bl" rotWithShape="0"/>
            </a:effectLst>
            <a:scene3d>
              <a:camera prst="perspectiveRelaxedModerately">
                <a:rot lat="17690631" lon="0" rev="0"/>
              </a:camera>
              <a:lightRig rig="threePt" dir="t">
                <a:rot lat="0" lon="0" rev="12000000"/>
              </a:lightRig>
            </a:scene3d>
            <a:sp3d extrusionH="2984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94C4B00-5353-4A0A-A479-306F3F8F1276}"/>
                </a:ext>
              </a:extLst>
            </p:cNvPr>
            <p:cNvGrpSpPr/>
            <p:nvPr/>
          </p:nvGrpSpPr>
          <p:grpSpPr>
            <a:xfrm>
              <a:off x="3096722" y="1455287"/>
              <a:ext cx="5998556" cy="3566418"/>
              <a:chOff x="3013022" y="1455287"/>
              <a:chExt cx="5998556" cy="3566418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C589BF79-53F6-4281-BD8C-16C01AA2FAE1}"/>
                  </a:ext>
                </a:extLst>
              </p:cNvPr>
              <p:cNvGrpSpPr/>
              <p:nvPr/>
            </p:nvGrpSpPr>
            <p:grpSpPr>
              <a:xfrm>
                <a:off x="3013022" y="2417162"/>
                <a:ext cx="989352" cy="2604543"/>
                <a:chOff x="3013022" y="2417162"/>
                <a:chExt cx="989352" cy="2604543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8606C5F4-A87C-4B05-A83B-79F4C9D4540F}"/>
                    </a:ext>
                  </a:extLst>
                </p:cNvPr>
                <p:cNvGrpSpPr/>
                <p:nvPr/>
              </p:nvGrpSpPr>
              <p:grpSpPr>
                <a:xfrm>
                  <a:off x="3013022" y="3151681"/>
                  <a:ext cx="989352" cy="1870024"/>
                  <a:chOff x="3013022" y="3151681"/>
                  <a:chExt cx="989352" cy="1870024"/>
                </a:xfrm>
                <a:effectLst>
                  <a:reflection blurRad="6350" stA="52000" endA="300" endPos="16000" dir="5400000" sy="-100000" algn="bl" rotWithShape="0"/>
                </a:effectLst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0CACC1D7-080E-4F14-95DA-B359A254971D}"/>
                      </a:ext>
                    </a:extLst>
                  </p:cNvPr>
                  <p:cNvSpPr/>
                  <p:nvPr/>
                </p:nvSpPr>
                <p:spPr>
                  <a:xfrm>
                    <a:off x="3013023" y="4751882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E99345"/>
                      </a:gs>
                      <a:gs pos="100000">
                        <a:srgbClr val="D27319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DC9C549E-9F2B-42C6-9491-38B431B73C3E}"/>
                      </a:ext>
                    </a:extLst>
                  </p:cNvPr>
                  <p:cNvSpPr/>
                  <p:nvPr/>
                </p:nvSpPr>
                <p:spPr>
                  <a:xfrm>
                    <a:off x="3013023" y="4437089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E99345"/>
                      </a:gs>
                      <a:gs pos="100000">
                        <a:srgbClr val="D27319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2DA4A6B6-71AF-4D95-ADA1-F34CDEB1C6BD}"/>
                      </a:ext>
                    </a:extLst>
                  </p:cNvPr>
                  <p:cNvSpPr/>
                  <p:nvPr/>
                </p:nvSpPr>
                <p:spPr>
                  <a:xfrm>
                    <a:off x="3013023" y="4122296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E99345"/>
                      </a:gs>
                      <a:gs pos="100000">
                        <a:srgbClr val="D27319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7C10F05E-9EB8-41EA-A08A-3498BF02B9B5}"/>
                      </a:ext>
                    </a:extLst>
                  </p:cNvPr>
                  <p:cNvSpPr/>
                  <p:nvPr/>
                </p:nvSpPr>
                <p:spPr>
                  <a:xfrm>
                    <a:off x="3013023" y="3796260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E99345"/>
                      </a:gs>
                      <a:gs pos="100000">
                        <a:srgbClr val="D27319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91C4A062-8EF8-4A03-954B-4608D53D40C4}"/>
                      </a:ext>
                    </a:extLst>
                  </p:cNvPr>
                  <p:cNvSpPr/>
                  <p:nvPr/>
                </p:nvSpPr>
                <p:spPr>
                  <a:xfrm>
                    <a:off x="3013022" y="3470223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E99345"/>
                      </a:gs>
                      <a:gs pos="100000">
                        <a:srgbClr val="D27319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18C2B35A-6AA8-47DF-9CD8-C01CF2F6DF32}"/>
                      </a:ext>
                    </a:extLst>
                  </p:cNvPr>
                  <p:cNvSpPr/>
                  <p:nvPr/>
                </p:nvSpPr>
                <p:spPr>
                  <a:xfrm>
                    <a:off x="3013023" y="3151681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E99345"/>
                      </a:gs>
                      <a:gs pos="100000">
                        <a:srgbClr val="D27319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FBCE3EA4-FB0D-46A3-9F16-E385FD8CE9C7}"/>
                    </a:ext>
                  </a:extLst>
                </p:cNvPr>
                <p:cNvGrpSpPr/>
                <p:nvPr/>
              </p:nvGrpSpPr>
              <p:grpSpPr>
                <a:xfrm>
                  <a:off x="3082664" y="2417162"/>
                  <a:ext cx="850065" cy="619595"/>
                  <a:chOff x="3082662" y="2352204"/>
                  <a:chExt cx="850065" cy="619595"/>
                </a:xfrm>
              </p:grpSpPr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E1EF3283-54F8-4241-BFD8-5F95EB7E2B61}"/>
                      </a:ext>
                    </a:extLst>
                  </p:cNvPr>
                  <p:cNvGrpSpPr/>
                  <p:nvPr/>
                </p:nvGrpSpPr>
                <p:grpSpPr>
                  <a:xfrm>
                    <a:off x="3197897" y="2352204"/>
                    <a:ext cx="619595" cy="619595"/>
                    <a:chOff x="3507696" y="1783832"/>
                    <a:chExt cx="619595" cy="619595"/>
                  </a:xfrm>
                </p:grpSpPr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A345526C-4C9F-46B8-967E-E8C8B9A512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7696" y="1783832"/>
                      <a:ext cx="619595" cy="619595"/>
                    </a:xfrm>
                    <a:prstGeom prst="ellipse">
                      <a:avLst/>
                    </a:prstGeom>
                    <a:solidFill>
                      <a:srgbClr val="E1883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5" name="Oval 64">
                      <a:extLst>
                        <a:ext uri="{FF2B5EF4-FFF2-40B4-BE49-F238E27FC236}">
                          <a16:creationId xmlns:a16="http://schemas.microsoft.com/office/drawing/2014/main" id="{0508CA64-674B-419D-8944-7D1FE75C86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0174" y="1816310"/>
                      <a:ext cx="554637" cy="554637"/>
                    </a:xfrm>
                    <a:prstGeom prst="ellipse">
                      <a:avLst/>
                    </a:prstGeom>
                    <a:solidFill>
                      <a:srgbClr val="ECECE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1E49C895-7FF9-4404-A377-040CFF1DA9AD}"/>
                      </a:ext>
                    </a:extLst>
                  </p:cNvPr>
                  <p:cNvSpPr txBox="1"/>
                  <p:nvPr/>
                </p:nvSpPr>
                <p:spPr>
                  <a:xfrm>
                    <a:off x="3082662" y="2523502"/>
                    <a:ext cx="85006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urostile BQ" pitchFamily="50" charset="0"/>
                      </a:rPr>
                      <a:t>60</a:t>
                    </a:r>
                    <a:r>
                      <a:rPr lang="en-IN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urostile BQ" pitchFamily="50" charset="0"/>
                      </a:rPr>
                      <a:t>%</a:t>
                    </a:r>
                    <a:endParaRPr lang="en-IN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Eurostile BQ" pitchFamily="50" charset="0"/>
                    </a:endParaRPr>
                  </a:p>
                </p:txBody>
              </p:sp>
            </p:grp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AC1BCC19-F0CD-4B03-9E48-18E0D1992B27}"/>
                  </a:ext>
                </a:extLst>
              </p:cNvPr>
              <p:cNvGrpSpPr/>
              <p:nvPr/>
            </p:nvGrpSpPr>
            <p:grpSpPr>
              <a:xfrm>
                <a:off x="5517624" y="1777326"/>
                <a:ext cx="989352" cy="3244379"/>
                <a:chOff x="5517624" y="1777326"/>
                <a:chExt cx="989352" cy="3244379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740B8541-A940-45A3-98CF-40C8284D4006}"/>
                    </a:ext>
                  </a:extLst>
                </p:cNvPr>
                <p:cNvGrpSpPr/>
                <p:nvPr/>
              </p:nvGrpSpPr>
              <p:grpSpPr>
                <a:xfrm>
                  <a:off x="5517624" y="2522095"/>
                  <a:ext cx="989352" cy="2499610"/>
                  <a:chOff x="3013022" y="2522095"/>
                  <a:chExt cx="989352" cy="2499610"/>
                </a:xfrm>
                <a:effectLst>
                  <a:reflection blurRad="6350" stA="52000" endA="300" endPos="16000" dir="5400000" sy="-100000" algn="bl" rotWithShape="0"/>
                </a:effectLst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B585483-B04A-4E3E-A53E-AAACD7329E05}"/>
                      </a:ext>
                    </a:extLst>
                  </p:cNvPr>
                  <p:cNvSpPr/>
                  <p:nvPr/>
                </p:nvSpPr>
                <p:spPr>
                  <a:xfrm>
                    <a:off x="3013023" y="4751882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645195"/>
                      </a:gs>
                      <a:gs pos="100000">
                        <a:srgbClr val="5B4987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94054999-FA70-42CC-B6E8-7E00AF5524E2}"/>
                      </a:ext>
                    </a:extLst>
                  </p:cNvPr>
                  <p:cNvSpPr/>
                  <p:nvPr/>
                </p:nvSpPr>
                <p:spPr>
                  <a:xfrm>
                    <a:off x="3013023" y="4437089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645195"/>
                      </a:gs>
                      <a:gs pos="100000">
                        <a:srgbClr val="5B4987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84E54D04-3EB2-41BA-9F01-6E9DDDB06317}"/>
                      </a:ext>
                    </a:extLst>
                  </p:cNvPr>
                  <p:cNvSpPr/>
                  <p:nvPr/>
                </p:nvSpPr>
                <p:spPr>
                  <a:xfrm>
                    <a:off x="3013023" y="4122296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645195"/>
                      </a:gs>
                      <a:gs pos="100000">
                        <a:srgbClr val="5B4987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5D50B6DB-3183-4F4E-8EB1-6E25068CF155}"/>
                      </a:ext>
                    </a:extLst>
                  </p:cNvPr>
                  <p:cNvSpPr/>
                  <p:nvPr/>
                </p:nvSpPr>
                <p:spPr>
                  <a:xfrm>
                    <a:off x="3013023" y="3796260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645195"/>
                      </a:gs>
                      <a:gs pos="100000">
                        <a:srgbClr val="5B4987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E8A2B55A-E1E1-4922-8C70-1E63253182E2}"/>
                      </a:ext>
                    </a:extLst>
                  </p:cNvPr>
                  <p:cNvSpPr/>
                  <p:nvPr/>
                </p:nvSpPr>
                <p:spPr>
                  <a:xfrm>
                    <a:off x="3013022" y="3470223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645195"/>
                      </a:gs>
                      <a:gs pos="100000">
                        <a:srgbClr val="5B4987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D677B4A-23F1-4333-8465-AC46BE34B2D0}"/>
                      </a:ext>
                    </a:extLst>
                  </p:cNvPr>
                  <p:cNvSpPr/>
                  <p:nvPr/>
                </p:nvSpPr>
                <p:spPr>
                  <a:xfrm>
                    <a:off x="3013023" y="3151681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645195"/>
                      </a:gs>
                      <a:gs pos="100000">
                        <a:srgbClr val="5B4987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7B35A3E1-0DD6-495F-A17F-5BE0C44AAD0D}"/>
                      </a:ext>
                    </a:extLst>
                  </p:cNvPr>
                  <p:cNvSpPr/>
                  <p:nvPr/>
                </p:nvSpPr>
                <p:spPr>
                  <a:xfrm>
                    <a:off x="3013023" y="2836888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645195"/>
                      </a:gs>
                      <a:gs pos="100000">
                        <a:srgbClr val="5B4987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F3CF9C54-1AE3-408B-80BD-B247953E344C}"/>
                      </a:ext>
                    </a:extLst>
                  </p:cNvPr>
                  <p:cNvSpPr/>
                  <p:nvPr/>
                </p:nvSpPr>
                <p:spPr>
                  <a:xfrm>
                    <a:off x="3013023" y="2522095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645195"/>
                      </a:gs>
                      <a:gs pos="100000">
                        <a:srgbClr val="5B4987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25A106E4-887B-4DF2-B87F-E0EFF2FD3848}"/>
                    </a:ext>
                  </a:extLst>
                </p:cNvPr>
                <p:cNvGrpSpPr/>
                <p:nvPr/>
              </p:nvGrpSpPr>
              <p:grpSpPr>
                <a:xfrm>
                  <a:off x="5587266" y="1777326"/>
                  <a:ext cx="850065" cy="619595"/>
                  <a:chOff x="5587266" y="1715122"/>
                  <a:chExt cx="850065" cy="619595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E3819099-BE88-4963-B34E-DBA3CFA860C2}"/>
                      </a:ext>
                    </a:extLst>
                  </p:cNvPr>
                  <p:cNvGrpSpPr/>
                  <p:nvPr/>
                </p:nvGrpSpPr>
                <p:grpSpPr>
                  <a:xfrm>
                    <a:off x="5702501" y="1715122"/>
                    <a:ext cx="619595" cy="619595"/>
                    <a:chOff x="3507696" y="1783832"/>
                    <a:chExt cx="619595" cy="619595"/>
                  </a:xfrm>
                </p:grpSpPr>
                <p:sp>
                  <p:nvSpPr>
                    <p:cNvPr id="75" name="Oval 74">
                      <a:extLst>
                        <a:ext uri="{FF2B5EF4-FFF2-40B4-BE49-F238E27FC236}">
                          <a16:creationId xmlns:a16="http://schemas.microsoft.com/office/drawing/2014/main" id="{8012B599-5AAE-4CB7-895D-29055B3603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7696" y="1783832"/>
                      <a:ext cx="619595" cy="619595"/>
                    </a:xfrm>
                    <a:prstGeom prst="ellipse">
                      <a:avLst/>
                    </a:prstGeom>
                    <a:solidFill>
                      <a:srgbClr val="624F9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76" name="Oval 75">
                      <a:extLst>
                        <a:ext uri="{FF2B5EF4-FFF2-40B4-BE49-F238E27FC236}">
                          <a16:creationId xmlns:a16="http://schemas.microsoft.com/office/drawing/2014/main" id="{E95A6FD2-37D8-40CA-9E05-4F8C0220D7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0174" y="1816310"/>
                      <a:ext cx="554637" cy="554637"/>
                    </a:xfrm>
                    <a:prstGeom prst="ellipse">
                      <a:avLst/>
                    </a:prstGeom>
                    <a:solidFill>
                      <a:srgbClr val="ECECE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29B4F9A5-0F41-405C-BE20-AFEB260F1392}"/>
                      </a:ext>
                    </a:extLst>
                  </p:cNvPr>
                  <p:cNvSpPr txBox="1"/>
                  <p:nvPr/>
                </p:nvSpPr>
                <p:spPr>
                  <a:xfrm>
                    <a:off x="5587266" y="1886420"/>
                    <a:ext cx="85006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urostile BQ" pitchFamily="50" charset="0"/>
                      </a:rPr>
                      <a:t>80</a:t>
                    </a:r>
                    <a:r>
                      <a:rPr lang="en-IN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urostile BQ" pitchFamily="50" charset="0"/>
                      </a:rPr>
                      <a:t>%</a:t>
                    </a:r>
                    <a:endParaRPr lang="en-IN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Eurostile BQ" pitchFamily="50" charset="0"/>
                    </a:endParaRPr>
                  </a:p>
                </p:txBody>
              </p:sp>
            </p:grp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2F2BA9EB-5E1B-4F8D-92BF-E557B7107BB6}"/>
                  </a:ext>
                </a:extLst>
              </p:cNvPr>
              <p:cNvGrpSpPr/>
              <p:nvPr/>
            </p:nvGrpSpPr>
            <p:grpSpPr>
              <a:xfrm>
                <a:off x="6769925" y="1455287"/>
                <a:ext cx="989352" cy="3566418"/>
                <a:chOff x="6769925" y="1455287"/>
                <a:chExt cx="989352" cy="3566418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6CD602C1-E494-41F6-8505-2AE5B575D8CF}"/>
                    </a:ext>
                  </a:extLst>
                </p:cNvPr>
                <p:cNvGrpSpPr/>
                <p:nvPr/>
              </p:nvGrpSpPr>
              <p:grpSpPr>
                <a:xfrm>
                  <a:off x="6769925" y="2196059"/>
                  <a:ext cx="989352" cy="2825646"/>
                  <a:chOff x="3013022" y="2196059"/>
                  <a:chExt cx="989352" cy="2825646"/>
                </a:xfrm>
                <a:effectLst>
                  <a:reflection blurRad="6350" stA="52000" endA="300" endPos="16000" dir="5400000" sy="-100000" algn="bl" rotWithShape="0"/>
                </a:effectLst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663252CC-D580-46EC-BCAD-CE499D7B94EA}"/>
                      </a:ext>
                    </a:extLst>
                  </p:cNvPr>
                  <p:cNvSpPr/>
                  <p:nvPr/>
                </p:nvSpPr>
                <p:spPr>
                  <a:xfrm>
                    <a:off x="3013023" y="4751882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0094B2"/>
                      </a:gs>
                      <a:gs pos="100000">
                        <a:srgbClr val="01869E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F31A2BF-94B0-4409-BBA4-DD75AAFFEA9C}"/>
                      </a:ext>
                    </a:extLst>
                  </p:cNvPr>
                  <p:cNvSpPr/>
                  <p:nvPr/>
                </p:nvSpPr>
                <p:spPr>
                  <a:xfrm>
                    <a:off x="3013023" y="4437089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0094B2"/>
                      </a:gs>
                      <a:gs pos="100000">
                        <a:srgbClr val="01869E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CCD0F6CE-B1CD-4814-9200-F8E186C0D1C0}"/>
                      </a:ext>
                    </a:extLst>
                  </p:cNvPr>
                  <p:cNvSpPr/>
                  <p:nvPr/>
                </p:nvSpPr>
                <p:spPr>
                  <a:xfrm>
                    <a:off x="3013023" y="4122296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0094B2"/>
                      </a:gs>
                      <a:gs pos="100000">
                        <a:srgbClr val="01869E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3C2239F5-2156-4E5E-A16E-DC82AB1D168B}"/>
                      </a:ext>
                    </a:extLst>
                  </p:cNvPr>
                  <p:cNvSpPr/>
                  <p:nvPr/>
                </p:nvSpPr>
                <p:spPr>
                  <a:xfrm>
                    <a:off x="3013023" y="3796260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0094B2"/>
                      </a:gs>
                      <a:gs pos="100000">
                        <a:srgbClr val="01869E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275EBA83-A72C-436A-BD30-4A653EAA93CB}"/>
                      </a:ext>
                    </a:extLst>
                  </p:cNvPr>
                  <p:cNvSpPr/>
                  <p:nvPr/>
                </p:nvSpPr>
                <p:spPr>
                  <a:xfrm>
                    <a:off x="3013022" y="3470223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0094B2"/>
                      </a:gs>
                      <a:gs pos="100000">
                        <a:srgbClr val="01869E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C5994465-36E3-4443-887B-D73F3925A214}"/>
                      </a:ext>
                    </a:extLst>
                  </p:cNvPr>
                  <p:cNvSpPr/>
                  <p:nvPr/>
                </p:nvSpPr>
                <p:spPr>
                  <a:xfrm>
                    <a:off x="3013023" y="3151681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0094B2"/>
                      </a:gs>
                      <a:gs pos="100000">
                        <a:srgbClr val="01869E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17A16A35-83C2-43D4-917B-C7FD40410826}"/>
                      </a:ext>
                    </a:extLst>
                  </p:cNvPr>
                  <p:cNvSpPr/>
                  <p:nvPr/>
                </p:nvSpPr>
                <p:spPr>
                  <a:xfrm>
                    <a:off x="3013023" y="2836888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0094B2"/>
                      </a:gs>
                      <a:gs pos="100000">
                        <a:srgbClr val="01869E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36673F09-1649-43F8-8642-EA979E412CFA}"/>
                      </a:ext>
                    </a:extLst>
                  </p:cNvPr>
                  <p:cNvSpPr/>
                  <p:nvPr/>
                </p:nvSpPr>
                <p:spPr>
                  <a:xfrm>
                    <a:off x="3013023" y="2522095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0094B2"/>
                      </a:gs>
                      <a:gs pos="100000">
                        <a:srgbClr val="01869E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6987F854-EFD9-48E2-A99E-A32F4B16BED5}"/>
                      </a:ext>
                    </a:extLst>
                  </p:cNvPr>
                  <p:cNvSpPr/>
                  <p:nvPr/>
                </p:nvSpPr>
                <p:spPr>
                  <a:xfrm>
                    <a:off x="3013023" y="2196059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0094B2"/>
                      </a:gs>
                      <a:gs pos="100000">
                        <a:srgbClr val="01869E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09C08A27-96EA-4714-94B6-289C14681EEC}"/>
                    </a:ext>
                  </a:extLst>
                </p:cNvPr>
                <p:cNvGrpSpPr/>
                <p:nvPr/>
              </p:nvGrpSpPr>
              <p:grpSpPr>
                <a:xfrm>
                  <a:off x="6823325" y="1455287"/>
                  <a:ext cx="850065" cy="619595"/>
                  <a:chOff x="6839432" y="1400329"/>
                  <a:chExt cx="850065" cy="619595"/>
                </a:xfrm>
              </p:grpSpPr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5AAFE307-EEA8-40C8-AC32-E69EB75926B8}"/>
                      </a:ext>
                    </a:extLst>
                  </p:cNvPr>
                  <p:cNvGrpSpPr/>
                  <p:nvPr/>
                </p:nvGrpSpPr>
                <p:grpSpPr>
                  <a:xfrm>
                    <a:off x="6954667" y="1400329"/>
                    <a:ext cx="619595" cy="619595"/>
                    <a:chOff x="3507696" y="1783832"/>
                    <a:chExt cx="619595" cy="619595"/>
                  </a:xfrm>
                </p:grpSpPr>
                <p:sp>
                  <p:nvSpPr>
                    <p:cNvPr id="78" name="Oval 77">
                      <a:extLst>
                        <a:ext uri="{FF2B5EF4-FFF2-40B4-BE49-F238E27FC236}">
                          <a16:creationId xmlns:a16="http://schemas.microsoft.com/office/drawing/2014/main" id="{0A6271EF-036C-4B8A-BAB0-B03BB85057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7696" y="1783832"/>
                      <a:ext cx="619595" cy="619595"/>
                    </a:xfrm>
                    <a:prstGeom prst="ellipse">
                      <a:avLst/>
                    </a:prstGeom>
                    <a:solidFill>
                      <a:srgbClr val="0190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79" name="Oval 78">
                      <a:extLst>
                        <a:ext uri="{FF2B5EF4-FFF2-40B4-BE49-F238E27FC236}">
                          <a16:creationId xmlns:a16="http://schemas.microsoft.com/office/drawing/2014/main" id="{DF1EEF9C-7833-4190-BA79-D60DC4FC08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0174" y="1816310"/>
                      <a:ext cx="554637" cy="554637"/>
                    </a:xfrm>
                    <a:prstGeom prst="ellipse">
                      <a:avLst/>
                    </a:prstGeom>
                    <a:solidFill>
                      <a:srgbClr val="ECECE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4F066C7E-D70B-4DC9-95E8-CC42FB09B985}"/>
                      </a:ext>
                    </a:extLst>
                  </p:cNvPr>
                  <p:cNvSpPr txBox="1"/>
                  <p:nvPr/>
                </p:nvSpPr>
                <p:spPr>
                  <a:xfrm>
                    <a:off x="6839432" y="1571627"/>
                    <a:ext cx="85006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urostile BQ" pitchFamily="50" charset="0"/>
                      </a:rPr>
                      <a:t>90</a:t>
                    </a:r>
                    <a:r>
                      <a:rPr lang="en-IN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urostile BQ" pitchFamily="50" charset="0"/>
                      </a:rPr>
                      <a:t>%</a:t>
                    </a:r>
                    <a:endParaRPr lang="en-IN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Eurostile BQ" pitchFamily="50" charset="0"/>
                    </a:endParaRPr>
                  </a:p>
                </p:txBody>
              </p:sp>
            </p:grp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8DE9202C-9599-49E8-AF01-46CBBD8D7FE1}"/>
                  </a:ext>
                </a:extLst>
              </p:cNvPr>
              <p:cNvGrpSpPr/>
              <p:nvPr/>
            </p:nvGrpSpPr>
            <p:grpSpPr>
              <a:xfrm>
                <a:off x="8022226" y="1765086"/>
                <a:ext cx="989352" cy="3256619"/>
                <a:chOff x="8022226" y="1765086"/>
                <a:chExt cx="989352" cy="3256619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760F573-4B9D-4062-8325-9D443F77F03A}"/>
                    </a:ext>
                  </a:extLst>
                </p:cNvPr>
                <p:cNvGrpSpPr/>
                <p:nvPr/>
              </p:nvGrpSpPr>
              <p:grpSpPr>
                <a:xfrm>
                  <a:off x="8022226" y="2522095"/>
                  <a:ext cx="989352" cy="2499610"/>
                  <a:chOff x="3013022" y="2522095"/>
                  <a:chExt cx="989352" cy="2499610"/>
                </a:xfrm>
                <a:effectLst>
                  <a:reflection blurRad="6350" stA="52000" endA="300" endPos="16000" dir="5400000" sy="-100000" algn="bl" rotWithShape="0"/>
                </a:effectLst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C2505EEB-1FDD-4DDB-9AC9-F79CA4BF2DCC}"/>
                      </a:ext>
                    </a:extLst>
                  </p:cNvPr>
                  <p:cNvSpPr/>
                  <p:nvPr/>
                </p:nvSpPr>
                <p:spPr>
                  <a:xfrm>
                    <a:off x="3013023" y="4751882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00B050"/>
                      </a:gs>
                      <a:gs pos="100000">
                        <a:srgbClr val="00A249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0402B72D-FE61-407A-9630-A85A5DCD5C73}"/>
                      </a:ext>
                    </a:extLst>
                  </p:cNvPr>
                  <p:cNvSpPr/>
                  <p:nvPr/>
                </p:nvSpPr>
                <p:spPr>
                  <a:xfrm>
                    <a:off x="3013023" y="4437089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00B050"/>
                      </a:gs>
                      <a:gs pos="100000">
                        <a:srgbClr val="00A249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8E5A9FBD-8CC3-422B-9B47-AA2813D6C2F2}"/>
                      </a:ext>
                    </a:extLst>
                  </p:cNvPr>
                  <p:cNvSpPr/>
                  <p:nvPr/>
                </p:nvSpPr>
                <p:spPr>
                  <a:xfrm>
                    <a:off x="3013023" y="4122296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00B050"/>
                      </a:gs>
                      <a:gs pos="100000">
                        <a:srgbClr val="00A249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6B8CBB4C-E929-434C-9223-E7AFB4EB1BB8}"/>
                      </a:ext>
                    </a:extLst>
                  </p:cNvPr>
                  <p:cNvSpPr/>
                  <p:nvPr/>
                </p:nvSpPr>
                <p:spPr>
                  <a:xfrm>
                    <a:off x="3013023" y="3796260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00B050"/>
                      </a:gs>
                      <a:gs pos="100000">
                        <a:srgbClr val="00A249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A0B0D7E5-D579-4F81-9173-EB3253B091F0}"/>
                      </a:ext>
                    </a:extLst>
                  </p:cNvPr>
                  <p:cNvSpPr/>
                  <p:nvPr/>
                </p:nvSpPr>
                <p:spPr>
                  <a:xfrm>
                    <a:off x="3013022" y="3470223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00B050"/>
                      </a:gs>
                      <a:gs pos="100000">
                        <a:srgbClr val="00A249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F6C2A38D-04BE-4FB7-A988-69F154A07DD4}"/>
                      </a:ext>
                    </a:extLst>
                  </p:cNvPr>
                  <p:cNvSpPr/>
                  <p:nvPr/>
                </p:nvSpPr>
                <p:spPr>
                  <a:xfrm>
                    <a:off x="3013023" y="3151681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00B050"/>
                      </a:gs>
                      <a:gs pos="100000">
                        <a:srgbClr val="00A249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E43F18D4-6248-471C-A721-03372E0AED29}"/>
                      </a:ext>
                    </a:extLst>
                  </p:cNvPr>
                  <p:cNvSpPr/>
                  <p:nvPr/>
                </p:nvSpPr>
                <p:spPr>
                  <a:xfrm>
                    <a:off x="3013023" y="2836888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00B050"/>
                      </a:gs>
                      <a:gs pos="100000">
                        <a:srgbClr val="00A249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BBB1516F-39E6-4393-8C81-AA44B0B55B70}"/>
                      </a:ext>
                    </a:extLst>
                  </p:cNvPr>
                  <p:cNvSpPr/>
                  <p:nvPr/>
                </p:nvSpPr>
                <p:spPr>
                  <a:xfrm>
                    <a:off x="3013023" y="2522095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00B050"/>
                      </a:gs>
                      <a:gs pos="100000">
                        <a:srgbClr val="00A249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D8476BB8-AFE3-4D5B-B61C-DD7400942B25}"/>
                    </a:ext>
                  </a:extLst>
                </p:cNvPr>
                <p:cNvGrpSpPr/>
                <p:nvPr/>
              </p:nvGrpSpPr>
              <p:grpSpPr>
                <a:xfrm>
                  <a:off x="8091598" y="1765086"/>
                  <a:ext cx="850065" cy="619595"/>
                  <a:chOff x="8091866" y="1682642"/>
                  <a:chExt cx="850065" cy="619595"/>
                </a:xfrm>
              </p:grpSpPr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06568F4F-0DE8-46F9-9DFB-79A75406228A}"/>
                      </a:ext>
                    </a:extLst>
                  </p:cNvPr>
                  <p:cNvGrpSpPr/>
                  <p:nvPr/>
                </p:nvGrpSpPr>
                <p:grpSpPr>
                  <a:xfrm>
                    <a:off x="8207101" y="1682642"/>
                    <a:ext cx="619595" cy="619595"/>
                    <a:chOff x="3507696" y="1783832"/>
                    <a:chExt cx="619595" cy="619595"/>
                  </a:xfrm>
                </p:grpSpPr>
                <p:sp>
                  <p:nvSpPr>
                    <p:cNvPr id="84" name="Oval 83">
                      <a:extLst>
                        <a:ext uri="{FF2B5EF4-FFF2-40B4-BE49-F238E27FC236}">
                          <a16:creationId xmlns:a16="http://schemas.microsoft.com/office/drawing/2014/main" id="{6DC60AFE-C5C1-4E1B-8167-7ACD8F9467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7696" y="1783832"/>
                      <a:ext cx="619595" cy="619595"/>
                    </a:xfrm>
                    <a:prstGeom prst="ellipse">
                      <a:avLst/>
                    </a:prstGeom>
                    <a:solidFill>
                      <a:srgbClr val="00AB4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85" name="Oval 84">
                      <a:extLst>
                        <a:ext uri="{FF2B5EF4-FFF2-40B4-BE49-F238E27FC236}">
                          <a16:creationId xmlns:a16="http://schemas.microsoft.com/office/drawing/2014/main" id="{11F50231-0D5F-4EA4-B213-B2AD4B56A8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0174" y="1816310"/>
                      <a:ext cx="554637" cy="554637"/>
                    </a:xfrm>
                    <a:prstGeom prst="ellipse">
                      <a:avLst/>
                    </a:prstGeom>
                    <a:solidFill>
                      <a:srgbClr val="ECECE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A85C4E2C-BEB7-472C-A740-6A6AA19B5727}"/>
                      </a:ext>
                    </a:extLst>
                  </p:cNvPr>
                  <p:cNvSpPr txBox="1"/>
                  <p:nvPr/>
                </p:nvSpPr>
                <p:spPr>
                  <a:xfrm>
                    <a:off x="8091866" y="1853940"/>
                    <a:ext cx="85006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urostile BQ" pitchFamily="50" charset="0"/>
                      </a:rPr>
                      <a:t>80</a:t>
                    </a:r>
                    <a:r>
                      <a:rPr lang="en-IN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urostile BQ" pitchFamily="50" charset="0"/>
                      </a:rPr>
                      <a:t>%</a:t>
                    </a:r>
                    <a:endParaRPr lang="en-IN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Eurostile BQ" pitchFamily="50" charset="0"/>
                    </a:endParaRPr>
                  </a:p>
                </p:txBody>
              </p:sp>
            </p:grp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2FA1E433-6D2C-4D07-8EF2-0F8C6989A50E}"/>
                  </a:ext>
                </a:extLst>
              </p:cNvPr>
              <p:cNvGrpSpPr/>
              <p:nvPr/>
            </p:nvGrpSpPr>
            <p:grpSpPr>
              <a:xfrm>
                <a:off x="4265323" y="2107366"/>
                <a:ext cx="989352" cy="2914339"/>
                <a:chOff x="4265323" y="2107366"/>
                <a:chExt cx="989352" cy="2914339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EF5628B0-4D05-417B-ABC5-70E6520B8261}"/>
                    </a:ext>
                  </a:extLst>
                </p:cNvPr>
                <p:cNvGrpSpPr/>
                <p:nvPr/>
              </p:nvGrpSpPr>
              <p:grpSpPr>
                <a:xfrm>
                  <a:off x="4265323" y="2836888"/>
                  <a:ext cx="989352" cy="2184817"/>
                  <a:chOff x="4254706" y="2836888"/>
                  <a:chExt cx="989352" cy="2184817"/>
                </a:xfrm>
                <a:effectLst>
                  <a:reflection blurRad="6350" stA="52000" endA="300" endPos="16000" dir="5400000" sy="-100000" algn="bl" rotWithShape="0"/>
                </a:effectLst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F382A5C4-446C-4675-B185-9B41F2B29B1D}"/>
                      </a:ext>
                    </a:extLst>
                  </p:cNvPr>
                  <p:cNvSpPr/>
                  <p:nvPr/>
                </p:nvSpPr>
                <p:spPr>
                  <a:xfrm>
                    <a:off x="4254707" y="4751882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A4A8F"/>
                      </a:gs>
                      <a:gs pos="100000">
                        <a:srgbClr val="AD4285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E2C2615B-F37A-49F0-8E6D-5F9777D0512D}"/>
                      </a:ext>
                    </a:extLst>
                  </p:cNvPr>
                  <p:cNvSpPr/>
                  <p:nvPr/>
                </p:nvSpPr>
                <p:spPr>
                  <a:xfrm>
                    <a:off x="4254707" y="4437089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A4A8F"/>
                      </a:gs>
                      <a:gs pos="100000">
                        <a:srgbClr val="AD4285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35FB2D69-0654-435F-8702-1F3768F3D0F9}"/>
                      </a:ext>
                    </a:extLst>
                  </p:cNvPr>
                  <p:cNvSpPr/>
                  <p:nvPr/>
                </p:nvSpPr>
                <p:spPr>
                  <a:xfrm>
                    <a:off x="4254707" y="4122296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A4A8F"/>
                      </a:gs>
                      <a:gs pos="100000">
                        <a:srgbClr val="AD4285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1693535A-03B1-4088-8C8A-D3A14C892CDC}"/>
                      </a:ext>
                    </a:extLst>
                  </p:cNvPr>
                  <p:cNvSpPr/>
                  <p:nvPr/>
                </p:nvSpPr>
                <p:spPr>
                  <a:xfrm>
                    <a:off x="4254707" y="3796260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A4A8F"/>
                      </a:gs>
                      <a:gs pos="100000">
                        <a:srgbClr val="AD4285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B1DF1600-5F92-4BE2-AAFE-A786911BD139}"/>
                      </a:ext>
                    </a:extLst>
                  </p:cNvPr>
                  <p:cNvSpPr/>
                  <p:nvPr/>
                </p:nvSpPr>
                <p:spPr>
                  <a:xfrm>
                    <a:off x="4254706" y="3470223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A4A8F"/>
                      </a:gs>
                      <a:gs pos="100000">
                        <a:srgbClr val="AD4285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15309C66-9383-4A37-8A34-CDC7437A4DDC}"/>
                      </a:ext>
                    </a:extLst>
                  </p:cNvPr>
                  <p:cNvSpPr/>
                  <p:nvPr/>
                </p:nvSpPr>
                <p:spPr>
                  <a:xfrm>
                    <a:off x="4254707" y="3151681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A4A8F"/>
                      </a:gs>
                      <a:gs pos="100000">
                        <a:srgbClr val="AD4285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A2EB8F2B-5DFF-4149-993D-C15ED6A05B98}"/>
                      </a:ext>
                    </a:extLst>
                  </p:cNvPr>
                  <p:cNvSpPr/>
                  <p:nvPr/>
                </p:nvSpPr>
                <p:spPr>
                  <a:xfrm>
                    <a:off x="4254707" y="2836888"/>
                    <a:ext cx="989351" cy="2698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A4A8F"/>
                      </a:gs>
                      <a:gs pos="100000">
                        <a:srgbClr val="AD4285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innerShdw blurRad="76200" dist="50800" dir="135000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2BC31170-7CE6-40B1-8B26-4CE792F4906B}"/>
                    </a:ext>
                  </a:extLst>
                </p:cNvPr>
                <p:cNvGrpSpPr/>
                <p:nvPr/>
              </p:nvGrpSpPr>
              <p:grpSpPr>
                <a:xfrm>
                  <a:off x="4328168" y="2107366"/>
                  <a:ext cx="850065" cy="619596"/>
                  <a:chOff x="4351207" y="2074883"/>
                  <a:chExt cx="850065" cy="619596"/>
                </a:xfrm>
              </p:grpSpPr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6A91C116-696F-4891-949C-71195645CFAE}"/>
                      </a:ext>
                    </a:extLst>
                  </p:cNvPr>
                  <p:cNvGrpSpPr/>
                  <p:nvPr/>
                </p:nvGrpSpPr>
                <p:grpSpPr>
                  <a:xfrm>
                    <a:off x="4466442" y="2074884"/>
                    <a:ext cx="619595" cy="619595"/>
                    <a:chOff x="3507696" y="1783832"/>
                    <a:chExt cx="619595" cy="619595"/>
                  </a:xfrm>
                </p:grpSpPr>
                <p:sp>
                  <p:nvSpPr>
                    <p:cNvPr id="72" name="Oval 71">
                      <a:extLst>
                        <a:ext uri="{FF2B5EF4-FFF2-40B4-BE49-F238E27FC236}">
                          <a16:creationId xmlns:a16="http://schemas.microsoft.com/office/drawing/2014/main" id="{3C8B9B4E-9935-4CBE-A461-888E1A9741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7696" y="1783832"/>
                      <a:ext cx="619595" cy="619595"/>
                    </a:xfrm>
                    <a:prstGeom prst="ellipse">
                      <a:avLst/>
                    </a:prstGeom>
                    <a:solidFill>
                      <a:srgbClr val="B7488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73" name="Oval 72">
                      <a:extLst>
                        <a:ext uri="{FF2B5EF4-FFF2-40B4-BE49-F238E27FC236}">
                          <a16:creationId xmlns:a16="http://schemas.microsoft.com/office/drawing/2014/main" id="{17607C88-4F95-4919-A91E-63633AF469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0174" y="1816310"/>
                      <a:ext cx="554637" cy="554637"/>
                    </a:xfrm>
                    <a:prstGeom prst="ellipse">
                      <a:avLst/>
                    </a:prstGeom>
                    <a:solidFill>
                      <a:srgbClr val="ECECE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9312DE8B-1B21-4411-B597-582AB0366AA3}"/>
                      </a:ext>
                    </a:extLst>
                  </p:cNvPr>
                  <p:cNvSpPr txBox="1"/>
                  <p:nvPr/>
                </p:nvSpPr>
                <p:spPr>
                  <a:xfrm>
                    <a:off x="4351207" y="2246182"/>
                    <a:ext cx="85006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urostile BQ" pitchFamily="50" charset="0"/>
                      </a:rPr>
                      <a:t>70</a:t>
                    </a:r>
                    <a:r>
                      <a:rPr lang="en-IN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urostile BQ" pitchFamily="50" charset="0"/>
                      </a:rPr>
                      <a:t>%</a:t>
                    </a:r>
                    <a:endParaRPr lang="en-IN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Eurostile BQ" pitchFamily="50" charset="0"/>
                    </a:endParaRPr>
                  </a:p>
                </p:txBody>
              </p:sp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006C11BF-8A4D-4BB1-9F4A-F62151375E0F}"/>
                      </a:ext>
                    </a:extLst>
                  </p:cNvPr>
                  <p:cNvGrpSpPr/>
                  <p:nvPr/>
                </p:nvGrpSpPr>
                <p:grpSpPr>
                  <a:xfrm>
                    <a:off x="4351207" y="2074883"/>
                    <a:ext cx="850065" cy="619595"/>
                    <a:chOff x="4351207" y="2074883"/>
                    <a:chExt cx="850065" cy="619595"/>
                  </a:xfrm>
                </p:grpSpPr>
                <p:grpSp>
                  <p:nvGrpSpPr>
                    <p:cNvPr id="94" name="Group 93">
                      <a:extLst>
                        <a:ext uri="{FF2B5EF4-FFF2-40B4-BE49-F238E27FC236}">
                          <a16:creationId xmlns:a16="http://schemas.microsoft.com/office/drawing/2014/main" id="{86814492-E4F1-475B-A893-81FF0AEAE3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66442" y="2074883"/>
                      <a:ext cx="619595" cy="619595"/>
                      <a:chOff x="3507696" y="1783832"/>
                      <a:chExt cx="619595" cy="619595"/>
                    </a:xfrm>
                  </p:grpSpPr>
                  <p:sp>
                    <p:nvSpPr>
                      <p:cNvPr id="95" name="Oval 94">
                        <a:extLst>
                          <a:ext uri="{FF2B5EF4-FFF2-40B4-BE49-F238E27FC236}">
                            <a16:creationId xmlns:a16="http://schemas.microsoft.com/office/drawing/2014/main" id="{64A224EB-040F-4B9B-B3DB-2D387DB383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07696" y="1783832"/>
                        <a:ext cx="619595" cy="619595"/>
                      </a:xfrm>
                      <a:prstGeom prst="ellipse">
                        <a:avLst/>
                      </a:prstGeom>
                      <a:solidFill>
                        <a:srgbClr val="B7488C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sp>
                    <p:nvSpPr>
                      <p:cNvPr id="96" name="Oval 95">
                        <a:extLst>
                          <a:ext uri="{FF2B5EF4-FFF2-40B4-BE49-F238E27FC236}">
                            <a16:creationId xmlns:a16="http://schemas.microsoft.com/office/drawing/2014/main" id="{59F9A391-E969-44BF-8A8B-9073CC1093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40174" y="1816310"/>
                        <a:ext cx="554637" cy="554637"/>
                      </a:xfrm>
                      <a:prstGeom prst="ellipse">
                        <a:avLst/>
                      </a:prstGeom>
                      <a:solidFill>
                        <a:srgbClr val="ECECE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</p:grpSp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147F7883-9F78-4DB0-AF6B-45E0AECA0F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51207" y="2246181"/>
                      <a:ext cx="8500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urostile BQ" pitchFamily="50" charset="0"/>
                        </a:rPr>
                        <a:t>70</a:t>
                      </a:r>
                      <a:r>
                        <a:rPr lang="en-IN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urostile BQ" pitchFamily="50" charset="0"/>
                        </a:rPr>
                        <a:t>%</a:t>
                      </a:r>
                      <a:endParaRPr lang="en-IN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urostile BQ" pitchFamily="50" charset="0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77287E5-4AE2-4B77-9EE1-5FD6E52BB0E3}"/>
              </a:ext>
            </a:extLst>
          </p:cNvPr>
          <p:cNvGrpSpPr/>
          <p:nvPr/>
        </p:nvGrpSpPr>
        <p:grpSpPr>
          <a:xfrm>
            <a:off x="4283287" y="116290"/>
            <a:ext cx="3625426" cy="987686"/>
            <a:chOff x="4305893" y="3996"/>
            <a:chExt cx="3625426" cy="987686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CEFB5D7-8D1D-40FE-8C9C-96EA28DB8425}"/>
                </a:ext>
              </a:extLst>
            </p:cNvPr>
            <p:cNvSpPr txBox="1"/>
            <p:nvPr/>
          </p:nvSpPr>
          <p:spPr>
            <a:xfrm>
              <a:off x="4305893" y="3996"/>
              <a:ext cx="36254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800" spc="600" dirty="0">
                  <a:solidFill>
                    <a:schemeClr val="tx2"/>
                  </a:solidFill>
                  <a:latin typeface="Nexa Bold" panose="02000000000000000000" pitchFamily="50" charset="0"/>
                </a:rPr>
                <a:t>GROWTH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6535714-FCC8-4ECA-9317-B060D5330081}"/>
                </a:ext>
              </a:extLst>
            </p:cNvPr>
            <p:cNvSpPr txBox="1"/>
            <p:nvPr/>
          </p:nvSpPr>
          <p:spPr>
            <a:xfrm>
              <a:off x="4305893" y="622350"/>
              <a:ext cx="3625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pc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exa Light" panose="02000000000000000000" pitchFamily="50" charset="0"/>
                </a:rPr>
                <a:t>INFOGRAPHIC</a:t>
              </a:r>
            </a:p>
          </p:txBody>
        </p:sp>
      </p:grpSp>
      <p:pic>
        <p:nvPicPr>
          <p:cNvPr id="116" name="Graphic 115" descr="Laptop">
            <a:extLst>
              <a:ext uri="{FF2B5EF4-FFF2-40B4-BE49-F238E27FC236}">
                <a16:creationId xmlns:a16="http://schemas.microsoft.com/office/drawing/2014/main" id="{20A2EFE3-40C8-42C7-9F9F-C294DB98A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8056" y="5344489"/>
            <a:ext cx="468000" cy="468000"/>
          </a:xfrm>
          <a:prstGeom prst="rect">
            <a:avLst/>
          </a:prstGeom>
        </p:spPr>
      </p:pic>
      <p:pic>
        <p:nvPicPr>
          <p:cNvPr id="118" name="Graphic 117" descr="Computer">
            <a:extLst>
              <a:ext uri="{FF2B5EF4-FFF2-40B4-BE49-F238E27FC236}">
                <a16:creationId xmlns:a16="http://schemas.microsoft.com/office/drawing/2014/main" id="{2D82E860-90C3-4C7F-A8AE-6C6B33D57D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09698" y="5348182"/>
            <a:ext cx="468000" cy="468000"/>
          </a:xfrm>
          <a:prstGeom prst="rect">
            <a:avLst/>
          </a:prstGeom>
        </p:spPr>
      </p:pic>
      <p:pic>
        <p:nvPicPr>
          <p:cNvPr id="120" name="Graphic 119" descr="Monitor">
            <a:extLst>
              <a:ext uri="{FF2B5EF4-FFF2-40B4-BE49-F238E27FC236}">
                <a16:creationId xmlns:a16="http://schemas.microsoft.com/office/drawing/2014/main" id="{F8D50817-D196-4356-9A92-70B17465FD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7395" y="5348182"/>
            <a:ext cx="468000" cy="468000"/>
          </a:xfrm>
          <a:prstGeom prst="rect">
            <a:avLst/>
          </a:prstGeom>
        </p:spPr>
      </p:pic>
      <p:pic>
        <p:nvPicPr>
          <p:cNvPr id="122" name="Graphic 121" descr="Smart Phone">
            <a:extLst>
              <a:ext uri="{FF2B5EF4-FFF2-40B4-BE49-F238E27FC236}">
                <a16:creationId xmlns:a16="http://schemas.microsoft.com/office/drawing/2014/main" id="{1828B5CB-77F7-4B36-BFBB-97CD16D70D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66329" y="5350511"/>
            <a:ext cx="468000" cy="468000"/>
          </a:xfrm>
          <a:prstGeom prst="rect">
            <a:avLst/>
          </a:prstGeom>
        </p:spPr>
      </p:pic>
      <p:pic>
        <p:nvPicPr>
          <p:cNvPr id="124" name="Graphic 123" descr="Tablet">
            <a:extLst>
              <a:ext uri="{FF2B5EF4-FFF2-40B4-BE49-F238E27FC236}">
                <a16:creationId xmlns:a16="http://schemas.microsoft.com/office/drawing/2014/main" id="{7FF2385A-5825-4592-9222-F03E5D43D2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53592" y="5348182"/>
            <a:ext cx="468000" cy="4680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AFC77867-EA60-48D1-AA11-F49377C9F077}"/>
              </a:ext>
            </a:extLst>
          </p:cNvPr>
          <p:cNvSpPr/>
          <p:nvPr/>
        </p:nvSpPr>
        <p:spPr>
          <a:xfrm>
            <a:off x="3131680" y="1152102"/>
            <a:ext cx="5928641" cy="45719"/>
          </a:xfrm>
          <a:prstGeom prst="rect">
            <a:avLst/>
          </a:prstGeom>
          <a:gradFill flip="none" rotWithShape="1">
            <a:gsLst>
              <a:gs pos="75000">
                <a:srgbClr val="B5478B"/>
              </a:gs>
              <a:gs pos="25000">
                <a:srgbClr val="0190AB"/>
              </a:gs>
              <a:gs pos="0">
                <a:srgbClr val="00AD4E"/>
              </a:gs>
              <a:gs pos="50000">
                <a:srgbClr val="624F92"/>
              </a:gs>
              <a:gs pos="100000">
                <a:srgbClr val="DE833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69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Eurostile BQ</vt:lpstr>
      <vt:lpstr>Nexa Bold</vt:lpstr>
      <vt:lpstr>Nexa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9</cp:revision>
  <dcterms:created xsi:type="dcterms:W3CDTF">2017-07-06T19:33:55Z</dcterms:created>
  <dcterms:modified xsi:type="dcterms:W3CDTF">2017-07-06T20:26:34Z</dcterms:modified>
</cp:coreProperties>
</file>