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36B"/>
    <a:srgbClr val="847AC0"/>
    <a:srgbClr val="3E3571"/>
    <a:srgbClr val="493D81"/>
    <a:srgbClr val="4D6DA5"/>
    <a:srgbClr val="8C286F"/>
    <a:srgbClr val="D030AE"/>
    <a:srgbClr val="AD278F"/>
    <a:srgbClr val="A52F83"/>
    <a:srgbClr val="E8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ED3-46F9-40A9-8C9F-2A833345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C8A3-7F82-43DA-A572-48D9A94D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B652-59EB-4C78-B138-19BD2D9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C93A-7E72-4F9B-AF58-B27966D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C98F-740C-4AB7-B7CD-6D6D48BC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6B91-C5D5-4B55-98B6-82EFEF04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E4094-A40E-4E33-921C-6E580937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EAA4-349C-439C-A832-B0F499DE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246F-BADE-4A0C-9BBD-580EC694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D8BA-7A63-4D46-A7AA-177DE82C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ABE4B-0084-42C0-B484-EC8CBEC7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29FA5-05BC-4DCD-AC35-04F39C32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B948-D6F5-42D7-92AC-AE4240E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630C-79E1-4511-953B-E68FCFE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C717-76E8-476D-BDDF-090EA936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6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1C74-5BFE-4F4A-81C3-33A3D9A5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AC9B-B548-42A8-BCF3-E039F57D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57B5-0B71-4EF4-8250-8C97E4B4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5587-08D0-4C4A-B644-3EE7BF6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E141-3660-41D5-882E-CCE8337D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4110-BC37-40C5-BF78-8427E867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9406-5C36-45E0-BC18-0E3389AE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6D1A-9734-4EA1-A74A-429CCCE9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A5ED-82E9-4810-99BE-61248963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C3FF-B0A9-4D4C-A128-6754A41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98E-C399-40D9-8D30-7ACE6568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5E5D-4B59-4D88-A4D8-E22555EC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B542E-AD09-4807-A490-EC5BB227A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D925-76CC-4823-818D-01F915F2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83F2-BBCF-4FE4-BADB-A87972F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DEB1-2279-461C-A996-2F67C719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7D41-5044-4366-A265-F5878ADC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74288-4C95-4AF7-A7D3-682C40CE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2B33-49E0-401E-8DC6-2A3E06A8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0B5A0-6443-4E6C-9E07-E61A024E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343CB-6A0B-432A-AE4B-E4F19642C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BE2EE-DFFA-439E-8F0E-50D76954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26569-6365-461E-84C6-D7B612A1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212C3-020F-435C-A8D7-C85467E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0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4ED3-6DC9-4354-8D15-B8D77664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3B93C-86A4-4FB2-BCCB-0647B5FB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E1A4-E247-4FD6-8506-679F24AB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A09EE-1B0F-416F-A11C-1AEE5F6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C621B-B62E-4EE2-9D02-90148C5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6B56F-D14B-4CBD-8B04-7E0C4865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5348A-EFBC-49B3-BED6-9F5732D3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2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A167-329B-49B3-BCF8-5FA63DA9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43BF-8B73-4634-9E84-86331A0A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E12CE-3997-479B-A7F0-6458289E7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48D8-A871-4D12-A9B3-9336F42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35003-3154-4663-9F02-13FAFB34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72C2C-3D50-4C76-8F59-0BC7E9C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D65-0716-4FA7-B74E-3EA75C05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10AB7-EE5A-426B-B69A-C0C9C6B01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FF1D8-EF00-4300-A043-8E2C0FBA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9D86B-00F3-4F28-A6E0-834138B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C129F-BB6C-4943-B7EE-FC5865B6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C1B4-FEF9-40B4-8854-944165A0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8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BE00A-0491-452C-A763-150577E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0DD0-303B-4FE3-88AD-CB990CBE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8572-50E9-464F-B664-1FA3937E2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29BC-B697-457E-A775-DC0D24E71A6C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862F-F32D-4628-B425-14A289B8A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690B-848C-4869-8089-E8AEFB557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5029-2981-42BC-9FB9-555FB142E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0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40000"/>
                <a:lumOff val="60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A8D7BA2A-3C7B-4458-BE99-0063A0055D84}"/>
              </a:ext>
            </a:extLst>
          </p:cNvPr>
          <p:cNvGrpSpPr/>
          <p:nvPr/>
        </p:nvGrpSpPr>
        <p:grpSpPr>
          <a:xfrm>
            <a:off x="3350255" y="1208160"/>
            <a:ext cx="5491491" cy="4441680"/>
            <a:chOff x="3305643" y="1259306"/>
            <a:chExt cx="5491491" cy="444168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0484F24-2E4A-44AF-8E55-6BF279D8E007}"/>
                </a:ext>
              </a:extLst>
            </p:cNvPr>
            <p:cNvSpPr/>
            <p:nvPr/>
          </p:nvSpPr>
          <p:spPr>
            <a:xfrm flipV="1">
              <a:off x="3305643" y="4389834"/>
              <a:ext cx="5457371" cy="1306286"/>
            </a:xfrm>
            <a:custGeom>
              <a:avLst/>
              <a:gdLst>
                <a:gd name="connsiteX0" fmla="*/ 493489 w 5457371"/>
                <a:gd name="connsiteY0" fmla="*/ 1306286 h 1306286"/>
                <a:gd name="connsiteX1" fmla="*/ 4963882 w 5457371"/>
                <a:gd name="connsiteY1" fmla="*/ 1306286 h 1306286"/>
                <a:gd name="connsiteX2" fmla="*/ 5457371 w 5457371"/>
                <a:gd name="connsiteY2" fmla="*/ 812797 h 1306286"/>
                <a:gd name="connsiteX3" fmla="*/ 5457371 w 5457371"/>
                <a:gd name="connsiteY3" fmla="*/ 493489 h 1306286"/>
                <a:gd name="connsiteX4" fmla="*/ 4963882 w 5457371"/>
                <a:gd name="connsiteY4" fmla="*/ 0 h 1306286"/>
                <a:gd name="connsiteX5" fmla="*/ 3159325 w 5457371"/>
                <a:gd name="connsiteY5" fmla="*/ 0 h 1306286"/>
                <a:gd name="connsiteX6" fmla="*/ 3159325 w 5457371"/>
                <a:gd name="connsiteY6" fmla="*/ 1958 h 1306286"/>
                <a:gd name="connsiteX7" fmla="*/ 1400021 w 5457371"/>
                <a:gd name="connsiteY7" fmla="*/ 1958 h 1306286"/>
                <a:gd name="connsiteX8" fmla="*/ 1400021 w 5457371"/>
                <a:gd name="connsiteY8" fmla="*/ 0 h 1306286"/>
                <a:gd name="connsiteX9" fmla="*/ 493489 w 5457371"/>
                <a:gd name="connsiteY9" fmla="*/ 0 h 1306286"/>
                <a:gd name="connsiteX10" fmla="*/ 0 w 5457371"/>
                <a:gd name="connsiteY10" fmla="*/ 493489 h 1306286"/>
                <a:gd name="connsiteX11" fmla="*/ 0 w 5457371"/>
                <a:gd name="connsiteY11" fmla="*/ 812797 h 1306286"/>
                <a:gd name="connsiteX12" fmla="*/ 493489 w 5457371"/>
                <a:gd name="connsiteY12" fmla="*/ 1306286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57371" h="1306286">
                  <a:moveTo>
                    <a:pt x="493489" y="1306286"/>
                  </a:moveTo>
                  <a:lnTo>
                    <a:pt x="4963882" y="1306286"/>
                  </a:lnTo>
                  <a:cubicBezTo>
                    <a:pt x="5236428" y="1306286"/>
                    <a:pt x="5457371" y="1085343"/>
                    <a:pt x="5457371" y="812797"/>
                  </a:cubicBezTo>
                  <a:lnTo>
                    <a:pt x="5457371" y="493489"/>
                  </a:lnTo>
                  <a:cubicBezTo>
                    <a:pt x="5457371" y="220943"/>
                    <a:pt x="5236428" y="0"/>
                    <a:pt x="4963882" y="0"/>
                  </a:cubicBezTo>
                  <a:lnTo>
                    <a:pt x="3159325" y="0"/>
                  </a:lnTo>
                  <a:lnTo>
                    <a:pt x="3159325" y="1958"/>
                  </a:lnTo>
                  <a:lnTo>
                    <a:pt x="1400021" y="1958"/>
                  </a:lnTo>
                  <a:lnTo>
                    <a:pt x="1400021" y="0"/>
                  </a:lnTo>
                  <a:lnTo>
                    <a:pt x="493489" y="0"/>
                  </a:lnTo>
                  <a:cubicBezTo>
                    <a:pt x="220943" y="0"/>
                    <a:pt x="0" y="220943"/>
                    <a:pt x="0" y="493489"/>
                  </a:cubicBezTo>
                  <a:lnTo>
                    <a:pt x="0" y="812797"/>
                  </a:lnTo>
                  <a:cubicBezTo>
                    <a:pt x="0" y="1085343"/>
                    <a:pt x="220943" y="1306286"/>
                    <a:pt x="493489" y="130628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C336B"/>
                </a:gs>
                <a:gs pos="0">
                  <a:srgbClr val="847AC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50800" dir="5400000" algn="ctr" rotWithShape="0">
                <a:schemeClr val="accent1">
                  <a:lumMod val="40000"/>
                  <a:lumOff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CFCA6D7-298C-40A2-A2F8-F1677A6C0E28}"/>
                </a:ext>
              </a:extLst>
            </p:cNvPr>
            <p:cNvSpPr/>
            <p:nvPr/>
          </p:nvSpPr>
          <p:spPr>
            <a:xfrm flipV="1">
              <a:off x="3529440" y="4389834"/>
              <a:ext cx="5219926" cy="366806"/>
            </a:xfrm>
            <a:custGeom>
              <a:avLst/>
              <a:gdLst>
                <a:gd name="connsiteX0" fmla="*/ 274522 w 5219926"/>
                <a:gd name="connsiteY0" fmla="*/ 366806 h 366806"/>
                <a:gd name="connsiteX1" fmla="*/ 4744915 w 5219926"/>
                <a:gd name="connsiteY1" fmla="*/ 366806 h 366806"/>
                <a:gd name="connsiteX2" fmla="*/ 5199623 w 5219926"/>
                <a:gd name="connsiteY2" fmla="*/ 65405 h 366806"/>
                <a:gd name="connsiteX3" fmla="*/ 5219926 w 5219926"/>
                <a:gd name="connsiteY3" fmla="*/ 0 h 366806"/>
                <a:gd name="connsiteX4" fmla="*/ 0 w 5219926"/>
                <a:gd name="connsiteY4" fmla="*/ 283281 h 366806"/>
                <a:gd name="connsiteX5" fmla="*/ 82434 w 5219926"/>
                <a:gd name="connsiteY5" fmla="*/ 328025 h 366806"/>
                <a:gd name="connsiteX6" fmla="*/ 274522 w 5219926"/>
                <a:gd name="connsiteY6" fmla="*/ 366806 h 3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9926" h="366806">
                  <a:moveTo>
                    <a:pt x="274522" y="366806"/>
                  </a:moveTo>
                  <a:lnTo>
                    <a:pt x="4744915" y="366806"/>
                  </a:lnTo>
                  <a:cubicBezTo>
                    <a:pt x="4949325" y="366806"/>
                    <a:pt x="5124707" y="242526"/>
                    <a:pt x="5199623" y="65405"/>
                  </a:cubicBezTo>
                  <a:lnTo>
                    <a:pt x="5219926" y="0"/>
                  </a:lnTo>
                  <a:lnTo>
                    <a:pt x="0" y="283281"/>
                  </a:lnTo>
                  <a:lnTo>
                    <a:pt x="82434" y="328025"/>
                  </a:lnTo>
                  <a:cubicBezTo>
                    <a:pt x="141475" y="352997"/>
                    <a:pt x="206386" y="366806"/>
                    <a:pt x="274522" y="36680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F6ACC88-77FC-4D30-AC85-22A61717D9C3}"/>
                </a:ext>
              </a:extLst>
            </p:cNvPr>
            <p:cNvSpPr/>
            <p:nvPr/>
          </p:nvSpPr>
          <p:spPr>
            <a:xfrm flipV="1">
              <a:off x="8128721" y="4389834"/>
              <a:ext cx="641117" cy="1304328"/>
            </a:xfrm>
            <a:custGeom>
              <a:avLst/>
              <a:gdLst>
                <a:gd name="connsiteX0" fmla="*/ 0 w 641117"/>
                <a:gd name="connsiteY0" fmla="*/ 1304328 h 1304328"/>
                <a:gd name="connsiteX1" fmla="*/ 147628 w 641117"/>
                <a:gd name="connsiteY1" fmla="*/ 1304328 h 1304328"/>
                <a:gd name="connsiteX2" fmla="*/ 641117 w 641117"/>
                <a:gd name="connsiteY2" fmla="*/ 810839 h 1304328"/>
                <a:gd name="connsiteX3" fmla="*/ 641117 w 641117"/>
                <a:gd name="connsiteY3" fmla="*/ 491531 h 1304328"/>
                <a:gd name="connsiteX4" fmla="*/ 247083 w 641117"/>
                <a:gd name="connsiteY4" fmla="*/ 8068 h 1304328"/>
                <a:gd name="connsiteX5" fmla="*/ 167049 w 641117"/>
                <a:gd name="connsiteY5" fmla="*/ 0 h 130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117" h="1304328">
                  <a:moveTo>
                    <a:pt x="0" y="1304328"/>
                  </a:moveTo>
                  <a:lnTo>
                    <a:pt x="147628" y="1304328"/>
                  </a:lnTo>
                  <a:cubicBezTo>
                    <a:pt x="420174" y="1304328"/>
                    <a:pt x="641117" y="1083385"/>
                    <a:pt x="641117" y="810839"/>
                  </a:cubicBezTo>
                  <a:lnTo>
                    <a:pt x="641117" y="491531"/>
                  </a:lnTo>
                  <a:cubicBezTo>
                    <a:pt x="641117" y="253054"/>
                    <a:pt x="471958" y="54084"/>
                    <a:pt x="247083" y="8068"/>
                  </a:cubicBezTo>
                  <a:lnTo>
                    <a:pt x="16704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199BF4B-66B7-467F-A8F5-B4423FD35246}"/>
                </a:ext>
              </a:extLst>
            </p:cNvPr>
            <p:cNvSpPr/>
            <p:nvPr/>
          </p:nvSpPr>
          <p:spPr>
            <a:xfrm flipV="1">
              <a:off x="5555162" y="5371764"/>
              <a:ext cx="3187380" cy="329222"/>
            </a:xfrm>
            <a:custGeom>
              <a:avLst/>
              <a:gdLst>
                <a:gd name="connsiteX0" fmla="*/ 3187380 w 3187380"/>
                <a:gd name="connsiteY0" fmla="*/ 329222 h 329222"/>
                <a:gd name="connsiteX1" fmla="*/ 3178744 w 3187380"/>
                <a:gd name="connsiteY1" fmla="*/ 301401 h 329222"/>
                <a:gd name="connsiteX2" fmla="*/ 2724036 w 3187380"/>
                <a:gd name="connsiteY2" fmla="*/ 0 h 329222"/>
                <a:gd name="connsiteX3" fmla="*/ 0 w 3187380"/>
                <a:gd name="connsiteY3" fmla="*/ 0 h 32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380" h="329222">
                  <a:moveTo>
                    <a:pt x="3187380" y="329222"/>
                  </a:moveTo>
                  <a:lnTo>
                    <a:pt x="3178744" y="301401"/>
                  </a:lnTo>
                  <a:cubicBezTo>
                    <a:pt x="3103829" y="124281"/>
                    <a:pt x="2928446" y="0"/>
                    <a:pt x="27240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8132E4-D845-49C4-BEA9-773553112744}"/>
                </a:ext>
              </a:extLst>
            </p:cNvPr>
            <p:cNvSpPr txBox="1"/>
            <p:nvPr/>
          </p:nvSpPr>
          <p:spPr>
            <a:xfrm>
              <a:off x="3515792" y="4711569"/>
              <a:ext cx="9671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C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B5A3F52-B7A4-437C-A936-FFFD6CA7C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930" y="4655484"/>
              <a:ext cx="0" cy="820056"/>
            </a:xfrm>
            <a:prstGeom prst="line">
              <a:avLst/>
            </a:prstGeom>
            <a:ln w="28575"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55D3CB-7E2B-4D6A-98FA-DDA9586D973F}"/>
                </a:ext>
              </a:extLst>
            </p:cNvPr>
            <p:cNvGrpSpPr/>
            <p:nvPr/>
          </p:nvGrpSpPr>
          <p:grpSpPr>
            <a:xfrm>
              <a:off x="4678368" y="4725856"/>
              <a:ext cx="2550694" cy="679313"/>
              <a:chOff x="4705664" y="1593108"/>
              <a:chExt cx="2550694" cy="67931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C75238-80CE-4310-8253-DC39277BA64E}"/>
                  </a:ext>
                </a:extLst>
              </p:cNvPr>
              <p:cNvSpPr txBox="1"/>
              <p:nvPr/>
            </p:nvSpPr>
            <p:spPr>
              <a:xfrm>
                <a:off x="4705664" y="1593108"/>
                <a:ext cx="2550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spc="300" dirty="0">
                    <a:solidFill>
                      <a:schemeClr val="bg1">
                        <a:alpha val="85000"/>
                      </a:schemeClr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22B9BA1-0B6B-41B5-9B3D-8E95C1FD2C0A}"/>
                  </a:ext>
                </a:extLst>
              </p:cNvPr>
              <p:cNvSpPr txBox="1"/>
              <p:nvPr/>
            </p:nvSpPr>
            <p:spPr>
              <a:xfrm>
                <a:off x="4705664" y="1903089"/>
                <a:ext cx="255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solidFill>
                      <a:schemeClr val="bg1"/>
                    </a:solidFill>
                    <a:latin typeface="Nexa Light" panose="02000000000000000000" pitchFamily="50" charset="0"/>
                  </a:rPr>
                  <a:t>Add your text here. Subscribe to our channel to watch more videos.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727003-36A7-4554-B5F2-FA43E06B24FE}"/>
                </a:ext>
              </a:extLst>
            </p:cNvPr>
            <p:cNvSpPr txBox="1"/>
            <p:nvPr/>
          </p:nvSpPr>
          <p:spPr>
            <a:xfrm>
              <a:off x="7068842" y="4834680"/>
              <a:ext cx="122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50</a:t>
              </a:r>
              <a:r>
                <a:rPr lang="en-IN" sz="1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%</a:t>
              </a:r>
              <a:endParaRPr lang="en-IN" sz="24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33C9CC-CCD0-4A33-81EE-B1CDAB33BF66}"/>
                </a:ext>
              </a:extLst>
            </p:cNvPr>
            <p:cNvGrpSpPr/>
            <p:nvPr/>
          </p:nvGrpSpPr>
          <p:grpSpPr>
            <a:xfrm>
              <a:off x="3305643" y="2821978"/>
              <a:ext cx="5464195" cy="1640113"/>
              <a:chOff x="2322286" y="1524001"/>
              <a:chExt cx="5464195" cy="1640113"/>
            </a:xfrm>
            <a:effectLst>
              <a:outerShdw blurRad="254000" dist="38100" dir="5400000" algn="t" rotWithShape="0">
                <a:srgbClr val="8C286F">
                  <a:alpha val="40000"/>
                </a:srgbClr>
              </a:outerShdw>
            </a:effectLst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9933A1D-2B1A-4DCF-BAA1-10216AF3E55B}"/>
                  </a:ext>
                </a:extLst>
              </p:cNvPr>
              <p:cNvSpPr/>
              <p:nvPr/>
            </p:nvSpPr>
            <p:spPr>
              <a:xfrm flipV="1">
                <a:off x="2322286" y="1524001"/>
                <a:ext cx="5457371" cy="1640113"/>
              </a:xfrm>
              <a:custGeom>
                <a:avLst/>
                <a:gdLst>
                  <a:gd name="connsiteX0" fmla="*/ 493489 w 5457371"/>
                  <a:gd name="connsiteY0" fmla="*/ 1640113 h 1640113"/>
                  <a:gd name="connsiteX1" fmla="*/ 4963882 w 5457371"/>
                  <a:gd name="connsiteY1" fmla="*/ 1640113 h 1640113"/>
                  <a:gd name="connsiteX2" fmla="*/ 5457371 w 5457371"/>
                  <a:gd name="connsiteY2" fmla="*/ 1146624 h 1640113"/>
                  <a:gd name="connsiteX3" fmla="*/ 5457371 w 5457371"/>
                  <a:gd name="connsiteY3" fmla="*/ 827316 h 1640113"/>
                  <a:gd name="connsiteX4" fmla="*/ 4963882 w 5457371"/>
                  <a:gd name="connsiteY4" fmla="*/ 333827 h 1640113"/>
                  <a:gd name="connsiteX5" fmla="*/ 2133600 w 5457371"/>
                  <a:gd name="connsiteY5" fmla="*/ 333827 h 1640113"/>
                  <a:gd name="connsiteX6" fmla="*/ 1937657 w 5457371"/>
                  <a:gd name="connsiteY6" fmla="*/ 0 h 1640113"/>
                  <a:gd name="connsiteX7" fmla="*/ 1741714 w 5457371"/>
                  <a:gd name="connsiteY7" fmla="*/ 333827 h 1640113"/>
                  <a:gd name="connsiteX8" fmla="*/ 493489 w 5457371"/>
                  <a:gd name="connsiteY8" fmla="*/ 333827 h 1640113"/>
                  <a:gd name="connsiteX9" fmla="*/ 0 w 5457371"/>
                  <a:gd name="connsiteY9" fmla="*/ 827316 h 1640113"/>
                  <a:gd name="connsiteX10" fmla="*/ 0 w 5457371"/>
                  <a:gd name="connsiteY10" fmla="*/ 1146624 h 1640113"/>
                  <a:gd name="connsiteX11" fmla="*/ 493489 w 5457371"/>
                  <a:gd name="connsiteY11" fmla="*/ 1640113 h 164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57371" h="1640113">
                    <a:moveTo>
                      <a:pt x="493489" y="1640113"/>
                    </a:moveTo>
                    <a:lnTo>
                      <a:pt x="4963882" y="1640113"/>
                    </a:lnTo>
                    <a:cubicBezTo>
                      <a:pt x="5236428" y="1640113"/>
                      <a:pt x="5457371" y="1419170"/>
                      <a:pt x="5457371" y="1146624"/>
                    </a:cubicBezTo>
                    <a:lnTo>
                      <a:pt x="5457371" y="827316"/>
                    </a:lnTo>
                    <a:cubicBezTo>
                      <a:pt x="5457371" y="554770"/>
                      <a:pt x="5236428" y="333827"/>
                      <a:pt x="4963882" y="333827"/>
                    </a:cubicBezTo>
                    <a:lnTo>
                      <a:pt x="2133600" y="333827"/>
                    </a:lnTo>
                    <a:lnTo>
                      <a:pt x="1937657" y="0"/>
                    </a:lnTo>
                    <a:lnTo>
                      <a:pt x="1741714" y="333827"/>
                    </a:lnTo>
                    <a:lnTo>
                      <a:pt x="493489" y="333827"/>
                    </a:lnTo>
                    <a:cubicBezTo>
                      <a:pt x="220943" y="333827"/>
                      <a:pt x="0" y="554770"/>
                      <a:pt x="0" y="827316"/>
                    </a:cubicBezTo>
                    <a:lnTo>
                      <a:pt x="0" y="1146624"/>
                    </a:lnTo>
                    <a:cubicBezTo>
                      <a:pt x="0" y="1419170"/>
                      <a:pt x="220943" y="1640113"/>
                      <a:pt x="493489" y="164011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bg2">
                    <a:lumMod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913D5EF-9B55-4AF2-9BCD-6A032E775EF6}"/>
                  </a:ext>
                </a:extLst>
              </p:cNvPr>
              <p:cNvSpPr/>
              <p:nvPr/>
            </p:nvSpPr>
            <p:spPr>
              <a:xfrm flipV="1">
                <a:off x="2546083" y="1524001"/>
                <a:ext cx="5219926" cy="366806"/>
              </a:xfrm>
              <a:custGeom>
                <a:avLst/>
                <a:gdLst>
                  <a:gd name="connsiteX0" fmla="*/ 274522 w 5219926"/>
                  <a:gd name="connsiteY0" fmla="*/ 366806 h 366806"/>
                  <a:gd name="connsiteX1" fmla="*/ 4744915 w 5219926"/>
                  <a:gd name="connsiteY1" fmla="*/ 366806 h 366806"/>
                  <a:gd name="connsiteX2" fmla="*/ 5199623 w 5219926"/>
                  <a:gd name="connsiteY2" fmla="*/ 65405 h 366806"/>
                  <a:gd name="connsiteX3" fmla="*/ 5219926 w 5219926"/>
                  <a:gd name="connsiteY3" fmla="*/ 0 h 366806"/>
                  <a:gd name="connsiteX4" fmla="*/ 0 w 5219926"/>
                  <a:gd name="connsiteY4" fmla="*/ 283281 h 366806"/>
                  <a:gd name="connsiteX5" fmla="*/ 82434 w 5219926"/>
                  <a:gd name="connsiteY5" fmla="*/ 328025 h 366806"/>
                  <a:gd name="connsiteX6" fmla="*/ 274522 w 5219926"/>
                  <a:gd name="connsiteY6" fmla="*/ 366806 h 366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19926" h="366806">
                    <a:moveTo>
                      <a:pt x="274522" y="366806"/>
                    </a:moveTo>
                    <a:lnTo>
                      <a:pt x="4744915" y="366806"/>
                    </a:lnTo>
                    <a:cubicBezTo>
                      <a:pt x="4949325" y="366806"/>
                      <a:pt x="5124707" y="242526"/>
                      <a:pt x="5199623" y="65405"/>
                    </a:cubicBezTo>
                    <a:lnTo>
                      <a:pt x="5219926" y="0"/>
                    </a:lnTo>
                    <a:lnTo>
                      <a:pt x="0" y="283281"/>
                    </a:lnTo>
                    <a:lnTo>
                      <a:pt x="82434" y="328025"/>
                    </a:lnTo>
                    <a:cubicBezTo>
                      <a:pt x="141475" y="352997"/>
                      <a:pt x="206386" y="366806"/>
                      <a:pt x="274522" y="366806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5720C9-7560-482D-B684-AB91DD12DFBF}"/>
                  </a:ext>
                </a:extLst>
              </p:cNvPr>
              <p:cNvSpPr/>
              <p:nvPr/>
            </p:nvSpPr>
            <p:spPr>
              <a:xfrm flipV="1">
                <a:off x="7145364" y="1524001"/>
                <a:ext cx="641117" cy="1304328"/>
              </a:xfrm>
              <a:custGeom>
                <a:avLst/>
                <a:gdLst>
                  <a:gd name="connsiteX0" fmla="*/ 0 w 641117"/>
                  <a:gd name="connsiteY0" fmla="*/ 1304328 h 1304328"/>
                  <a:gd name="connsiteX1" fmla="*/ 147628 w 641117"/>
                  <a:gd name="connsiteY1" fmla="*/ 1304328 h 1304328"/>
                  <a:gd name="connsiteX2" fmla="*/ 641117 w 641117"/>
                  <a:gd name="connsiteY2" fmla="*/ 810839 h 1304328"/>
                  <a:gd name="connsiteX3" fmla="*/ 641117 w 641117"/>
                  <a:gd name="connsiteY3" fmla="*/ 491531 h 1304328"/>
                  <a:gd name="connsiteX4" fmla="*/ 247083 w 641117"/>
                  <a:gd name="connsiteY4" fmla="*/ 8068 h 1304328"/>
                  <a:gd name="connsiteX5" fmla="*/ 167049 w 641117"/>
                  <a:gd name="connsiteY5" fmla="*/ 0 h 130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117" h="1304328">
                    <a:moveTo>
                      <a:pt x="0" y="1304328"/>
                    </a:moveTo>
                    <a:lnTo>
                      <a:pt x="147628" y="1304328"/>
                    </a:lnTo>
                    <a:cubicBezTo>
                      <a:pt x="420174" y="1304328"/>
                      <a:pt x="641117" y="1083385"/>
                      <a:pt x="641117" y="810839"/>
                    </a:cubicBezTo>
                    <a:lnTo>
                      <a:pt x="641117" y="491531"/>
                    </a:lnTo>
                    <a:cubicBezTo>
                      <a:pt x="641117" y="253054"/>
                      <a:pt x="471958" y="54084"/>
                      <a:pt x="247083" y="8068"/>
                    </a:cubicBezTo>
                    <a:lnTo>
                      <a:pt x="167049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3166ACD-63AA-4A6B-8842-7427CC2937F0}"/>
                  </a:ext>
                </a:extLst>
              </p:cNvPr>
              <p:cNvSpPr/>
              <p:nvPr/>
            </p:nvSpPr>
            <p:spPr>
              <a:xfrm flipV="1">
                <a:off x="4571805" y="2505931"/>
                <a:ext cx="3187380" cy="329222"/>
              </a:xfrm>
              <a:custGeom>
                <a:avLst/>
                <a:gdLst>
                  <a:gd name="connsiteX0" fmla="*/ 3187380 w 3187380"/>
                  <a:gd name="connsiteY0" fmla="*/ 329222 h 329222"/>
                  <a:gd name="connsiteX1" fmla="*/ 3178744 w 3187380"/>
                  <a:gd name="connsiteY1" fmla="*/ 301401 h 329222"/>
                  <a:gd name="connsiteX2" fmla="*/ 2724036 w 3187380"/>
                  <a:gd name="connsiteY2" fmla="*/ 0 h 329222"/>
                  <a:gd name="connsiteX3" fmla="*/ 0 w 3187380"/>
                  <a:gd name="connsiteY3" fmla="*/ 0 h 329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380" h="329222">
                    <a:moveTo>
                      <a:pt x="3187380" y="329222"/>
                    </a:moveTo>
                    <a:lnTo>
                      <a:pt x="3178744" y="301401"/>
                    </a:lnTo>
                    <a:cubicBezTo>
                      <a:pt x="3103829" y="124281"/>
                      <a:pt x="2928446" y="0"/>
                      <a:pt x="27240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440BA5-F031-46B4-8B3D-093A2EE1146D}"/>
                </a:ext>
              </a:extLst>
            </p:cNvPr>
            <p:cNvSpPr txBox="1"/>
            <p:nvPr/>
          </p:nvSpPr>
          <p:spPr>
            <a:xfrm>
              <a:off x="3515792" y="3143713"/>
              <a:ext cx="9671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tx1">
                      <a:alpha val="50000"/>
                    </a:schemeClr>
                  </a:solidFill>
                  <a:latin typeface="Eurostile BQ" pitchFamily="50" charset="0"/>
                </a:rPr>
                <a:t>B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1B6E87-9783-40F8-99D7-FDBE6A51F693}"/>
                </a:ext>
              </a:extLst>
            </p:cNvPr>
            <p:cNvCxnSpPr>
              <a:cxnSpLocks/>
            </p:cNvCxnSpPr>
            <p:nvPr/>
          </p:nvCxnSpPr>
          <p:spPr>
            <a:xfrm>
              <a:off x="4482930" y="3087628"/>
              <a:ext cx="0" cy="820056"/>
            </a:xfrm>
            <a:prstGeom prst="line">
              <a:avLst/>
            </a:prstGeom>
            <a:ln w="28575">
              <a:solidFill>
                <a:schemeClr val="accent1">
                  <a:lumMod val="7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584C1CD-CFDE-412B-A35F-C82DFDFE6100}"/>
                </a:ext>
              </a:extLst>
            </p:cNvPr>
            <p:cNvGrpSpPr/>
            <p:nvPr/>
          </p:nvGrpSpPr>
          <p:grpSpPr>
            <a:xfrm>
              <a:off x="4678368" y="3158000"/>
              <a:ext cx="2550694" cy="679313"/>
              <a:chOff x="4705664" y="1593108"/>
              <a:chExt cx="2550694" cy="67931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93B293-D463-471E-896F-AEA18B8F3CE9}"/>
                  </a:ext>
                </a:extLst>
              </p:cNvPr>
              <p:cNvSpPr txBox="1"/>
              <p:nvPr/>
            </p:nvSpPr>
            <p:spPr>
              <a:xfrm>
                <a:off x="4705664" y="1593108"/>
                <a:ext cx="2550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spc="300" dirty="0">
                    <a:solidFill>
                      <a:schemeClr val="tx1">
                        <a:alpha val="50000"/>
                      </a:schemeClr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6CC9BA-3FA3-426E-B1D1-3696AFA05460}"/>
                  </a:ext>
                </a:extLst>
              </p:cNvPr>
              <p:cNvSpPr txBox="1"/>
              <p:nvPr/>
            </p:nvSpPr>
            <p:spPr>
              <a:xfrm>
                <a:off x="4705664" y="1903089"/>
                <a:ext cx="255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>
                    <a:solidFill>
                      <a:schemeClr val="tx1">
                        <a:alpha val="5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videos.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9AEECE-969D-4C82-A1A6-B72D15EE27A8}"/>
                </a:ext>
              </a:extLst>
            </p:cNvPr>
            <p:cNvSpPr txBox="1"/>
            <p:nvPr/>
          </p:nvSpPr>
          <p:spPr>
            <a:xfrm>
              <a:off x="7068842" y="3266824"/>
              <a:ext cx="122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tx1">
                      <a:alpha val="50000"/>
                    </a:schemeClr>
                  </a:solidFill>
                  <a:latin typeface="Eurostile BQ" pitchFamily="50" charset="0"/>
                </a:rPr>
                <a:t>40</a:t>
              </a:r>
              <a:r>
                <a:rPr lang="en-IN" sz="1400" dirty="0">
                  <a:solidFill>
                    <a:schemeClr val="tx1">
                      <a:alpha val="50000"/>
                    </a:schemeClr>
                  </a:solidFill>
                  <a:latin typeface="Eurostile BQ" pitchFamily="50" charset="0"/>
                </a:rPr>
                <a:t>%</a:t>
              </a:r>
              <a:endParaRPr lang="en-IN" sz="2400" dirty="0">
                <a:solidFill>
                  <a:schemeClr val="tx1">
                    <a:alpha val="50000"/>
                  </a:schemeClr>
                </a:solidFill>
                <a:latin typeface="Eurostile BQ" pitchFamily="50" charset="0"/>
              </a:endParaRPr>
            </a:p>
          </p:txBody>
        </p:sp>
        <p:pic>
          <p:nvPicPr>
            <p:cNvPr id="62" name="Graphic 61" descr="Laptop">
              <a:extLst>
                <a:ext uri="{FF2B5EF4-FFF2-40B4-BE49-F238E27FC236}">
                  <a16:creationId xmlns:a16="http://schemas.microsoft.com/office/drawing/2014/main" id="{0D75DCFE-4006-45D8-B984-0507503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3015" y="4920826"/>
              <a:ext cx="360000" cy="360000"/>
            </a:xfrm>
            <a:prstGeom prst="rect">
              <a:avLst/>
            </a:prstGeom>
          </p:spPr>
        </p:pic>
        <p:pic>
          <p:nvPicPr>
            <p:cNvPr id="64" name="Graphic 63" descr="Monitor">
              <a:extLst>
                <a:ext uri="{FF2B5EF4-FFF2-40B4-BE49-F238E27FC236}">
                  <a16:creationId xmlns:a16="http://schemas.microsoft.com/office/drawing/2014/main" id="{90E62227-18A9-4B33-BD45-1EF8F7A40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3015" y="3323985"/>
              <a:ext cx="360000" cy="360000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C76BC8-CABD-4082-804E-ED62DE67BDFB}"/>
                </a:ext>
              </a:extLst>
            </p:cNvPr>
            <p:cNvGrpSpPr/>
            <p:nvPr/>
          </p:nvGrpSpPr>
          <p:grpSpPr>
            <a:xfrm>
              <a:off x="3332939" y="1259306"/>
              <a:ext cx="5464195" cy="1640113"/>
              <a:chOff x="3332939" y="1259306"/>
              <a:chExt cx="5464195" cy="164011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6D41846-E0FF-490D-ABF8-140064BCBD07}"/>
                  </a:ext>
                </a:extLst>
              </p:cNvPr>
              <p:cNvGrpSpPr/>
              <p:nvPr/>
            </p:nvGrpSpPr>
            <p:grpSpPr>
              <a:xfrm>
                <a:off x="3332939" y="1259306"/>
                <a:ext cx="5464195" cy="1640113"/>
                <a:chOff x="2322286" y="1524001"/>
                <a:chExt cx="5464195" cy="1640113"/>
              </a:xfrm>
              <a:effectLst>
                <a:outerShdw blurRad="254000" dist="38100" dir="5400000" algn="t" rotWithShape="0">
                  <a:srgbClr val="8C286F">
                    <a:alpha val="40000"/>
                  </a:srgbClr>
                </a:outerShdw>
              </a:effectLst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361BCAF-031F-4736-8C1A-A7B1242CE676}"/>
                    </a:ext>
                  </a:extLst>
                </p:cNvPr>
                <p:cNvSpPr/>
                <p:nvPr/>
              </p:nvSpPr>
              <p:spPr>
                <a:xfrm flipV="1">
                  <a:off x="2322286" y="1524001"/>
                  <a:ext cx="5457371" cy="1640113"/>
                </a:xfrm>
                <a:custGeom>
                  <a:avLst/>
                  <a:gdLst>
                    <a:gd name="connsiteX0" fmla="*/ 493489 w 5457371"/>
                    <a:gd name="connsiteY0" fmla="*/ 1640113 h 1640113"/>
                    <a:gd name="connsiteX1" fmla="*/ 4963882 w 5457371"/>
                    <a:gd name="connsiteY1" fmla="*/ 1640113 h 1640113"/>
                    <a:gd name="connsiteX2" fmla="*/ 5457371 w 5457371"/>
                    <a:gd name="connsiteY2" fmla="*/ 1146624 h 1640113"/>
                    <a:gd name="connsiteX3" fmla="*/ 5457371 w 5457371"/>
                    <a:gd name="connsiteY3" fmla="*/ 827316 h 1640113"/>
                    <a:gd name="connsiteX4" fmla="*/ 4963882 w 5457371"/>
                    <a:gd name="connsiteY4" fmla="*/ 333827 h 1640113"/>
                    <a:gd name="connsiteX5" fmla="*/ 2133600 w 5457371"/>
                    <a:gd name="connsiteY5" fmla="*/ 333827 h 1640113"/>
                    <a:gd name="connsiteX6" fmla="*/ 1937657 w 5457371"/>
                    <a:gd name="connsiteY6" fmla="*/ 0 h 1640113"/>
                    <a:gd name="connsiteX7" fmla="*/ 1741714 w 5457371"/>
                    <a:gd name="connsiteY7" fmla="*/ 333827 h 1640113"/>
                    <a:gd name="connsiteX8" fmla="*/ 493489 w 5457371"/>
                    <a:gd name="connsiteY8" fmla="*/ 333827 h 1640113"/>
                    <a:gd name="connsiteX9" fmla="*/ 0 w 5457371"/>
                    <a:gd name="connsiteY9" fmla="*/ 827316 h 1640113"/>
                    <a:gd name="connsiteX10" fmla="*/ 0 w 5457371"/>
                    <a:gd name="connsiteY10" fmla="*/ 1146624 h 1640113"/>
                    <a:gd name="connsiteX11" fmla="*/ 493489 w 5457371"/>
                    <a:gd name="connsiteY11" fmla="*/ 1640113 h 164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57371" h="1640113">
                      <a:moveTo>
                        <a:pt x="493489" y="1640113"/>
                      </a:moveTo>
                      <a:lnTo>
                        <a:pt x="4963882" y="1640113"/>
                      </a:lnTo>
                      <a:cubicBezTo>
                        <a:pt x="5236428" y="1640113"/>
                        <a:pt x="5457371" y="1419170"/>
                        <a:pt x="5457371" y="1146624"/>
                      </a:cubicBezTo>
                      <a:lnTo>
                        <a:pt x="5457371" y="827316"/>
                      </a:lnTo>
                      <a:cubicBezTo>
                        <a:pt x="5457371" y="554770"/>
                        <a:pt x="5236428" y="333827"/>
                        <a:pt x="4963882" y="333827"/>
                      </a:cubicBezTo>
                      <a:lnTo>
                        <a:pt x="2133600" y="333827"/>
                      </a:lnTo>
                      <a:lnTo>
                        <a:pt x="1937657" y="0"/>
                      </a:lnTo>
                      <a:lnTo>
                        <a:pt x="1741714" y="333827"/>
                      </a:lnTo>
                      <a:lnTo>
                        <a:pt x="493489" y="333827"/>
                      </a:lnTo>
                      <a:cubicBezTo>
                        <a:pt x="220943" y="333827"/>
                        <a:pt x="0" y="554770"/>
                        <a:pt x="0" y="827316"/>
                      </a:cubicBezTo>
                      <a:lnTo>
                        <a:pt x="0" y="1146624"/>
                      </a:lnTo>
                      <a:cubicBezTo>
                        <a:pt x="0" y="1419170"/>
                        <a:pt x="220943" y="1640113"/>
                        <a:pt x="493489" y="164011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8C286F"/>
                    </a:gs>
                    <a:gs pos="0">
                      <a:srgbClr val="D030AE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C10AEFDD-72F9-4648-97BD-F70EFFD6E0B2}"/>
                    </a:ext>
                  </a:extLst>
                </p:cNvPr>
                <p:cNvSpPr/>
                <p:nvPr/>
              </p:nvSpPr>
              <p:spPr>
                <a:xfrm flipV="1">
                  <a:off x="2546083" y="1524001"/>
                  <a:ext cx="5219926" cy="366806"/>
                </a:xfrm>
                <a:custGeom>
                  <a:avLst/>
                  <a:gdLst>
                    <a:gd name="connsiteX0" fmla="*/ 274522 w 5219926"/>
                    <a:gd name="connsiteY0" fmla="*/ 366806 h 366806"/>
                    <a:gd name="connsiteX1" fmla="*/ 4744915 w 5219926"/>
                    <a:gd name="connsiteY1" fmla="*/ 366806 h 366806"/>
                    <a:gd name="connsiteX2" fmla="*/ 5199623 w 5219926"/>
                    <a:gd name="connsiteY2" fmla="*/ 65405 h 366806"/>
                    <a:gd name="connsiteX3" fmla="*/ 5219926 w 5219926"/>
                    <a:gd name="connsiteY3" fmla="*/ 0 h 366806"/>
                    <a:gd name="connsiteX4" fmla="*/ 0 w 5219926"/>
                    <a:gd name="connsiteY4" fmla="*/ 283281 h 366806"/>
                    <a:gd name="connsiteX5" fmla="*/ 82434 w 5219926"/>
                    <a:gd name="connsiteY5" fmla="*/ 328025 h 366806"/>
                    <a:gd name="connsiteX6" fmla="*/ 274522 w 5219926"/>
                    <a:gd name="connsiteY6" fmla="*/ 366806 h 366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19926" h="366806">
                      <a:moveTo>
                        <a:pt x="274522" y="366806"/>
                      </a:moveTo>
                      <a:lnTo>
                        <a:pt x="4744915" y="366806"/>
                      </a:lnTo>
                      <a:cubicBezTo>
                        <a:pt x="4949325" y="366806"/>
                        <a:pt x="5124707" y="242526"/>
                        <a:pt x="5199623" y="65405"/>
                      </a:cubicBezTo>
                      <a:lnTo>
                        <a:pt x="5219926" y="0"/>
                      </a:lnTo>
                      <a:lnTo>
                        <a:pt x="0" y="283281"/>
                      </a:lnTo>
                      <a:lnTo>
                        <a:pt x="82434" y="328025"/>
                      </a:lnTo>
                      <a:cubicBezTo>
                        <a:pt x="141475" y="352997"/>
                        <a:pt x="206386" y="366806"/>
                        <a:pt x="274522" y="366806"/>
                      </a:cubicBezTo>
                      <a:close/>
                    </a:path>
                  </a:pathLst>
                </a:cu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4BDA1EB-1348-40B0-B726-115468EB875D}"/>
                    </a:ext>
                  </a:extLst>
                </p:cNvPr>
                <p:cNvSpPr/>
                <p:nvPr/>
              </p:nvSpPr>
              <p:spPr>
                <a:xfrm flipV="1">
                  <a:off x="7145364" y="1524001"/>
                  <a:ext cx="641117" cy="1304328"/>
                </a:xfrm>
                <a:custGeom>
                  <a:avLst/>
                  <a:gdLst>
                    <a:gd name="connsiteX0" fmla="*/ 0 w 641117"/>
                    <a:gd name="connsiteY0" fmla="*/ 1304328 h 1304328"/>
                    <a:gd name="connsiteX1" fmla="*/ 147628 w 641117"/>
                    <a:gd name="connsiteY1" fmla="*/ 1304328 h 1304328"/>
                    <a:gd name="connsiteX2" fmla="*/ 641117 w 641117"/>
                    <a:gd name="connsiteY2" fmla="*/ 810839 h 1304328"/>
                    <a:gd name="connsiteX3" fmla="*/ 641117 w 641117"/>
                    <a:gd name="connsiteY3" fmla="*/ 491531 h 1304328"/>
                    <a:gd name="connsiteX4" fmla="*/ 247083 w 641117"/>
                    <a:gd name="connsiteY4" fmla="*/ 8068 h 1304328"/>
                    <a:gd name="connsiteX5" fmla="*/ 167049 w 641117"/>
                    <a:gd name="connsiteY5" fmla="*/ 0 h 130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1117" h="1304328">
                      <a:moveTo>
                        <a:pt x="0" y="1304328"/>
                      </a:moveTo>
                      <a:lnTo>
                        <a:pt x="147628" y="1304328"/>
                      </a:lnTo>
                      <a:cubicBezTo>
                        <a:pt x="420174" y="1304328"/>
                        <a:pt x="641117" y="1083385"/>
                        <a:pt x="641117" y="810839"/>
                      </a:cubicBezTo>
                      <a:lnTo>
                        <a:pt x="641117" y="491531"/>
                      </a:lnTo>
                      <a:cubicBezTo>
                        <a:pt x="641117" y="253054"/>
                        <a:pt x="471958" y="54084"/>
                        <a:pt x="247083" y="8068"/>
                      </a:cubicBezTo>
                      <a:lnTo>
                        <a:pt x="167049" y="0"/>
                      </a:lnTo>
                      <a:close/>
                    </a:path>
                  </a:pathLst>
                </a:cu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D48D548-1C8C-4005-A6B5-059BC51B6340}"/>
                    </a:ext>
                  </a:extLst>
                </p:cNvPr>
                <p:cNvSpPr/>
                <p:nvPr/>
              </p:nvSpPr>
              <p:spPr>
                <a:xfrm flipV="1">
                  <a:off x="4571805" y="2505931"/>
                  <a:ext cx="3187380" cy="329222"/>
                </a:xfrm>
                <a:custGeom>
                  <a:avLst/>
                  <a:gdLst>
                    <a:gd name="connsiteX0" fmla="*/ 3187380 w 3187380"/>
                    <a:gd name="connsiteY0" fmla="*/ 329222 h 329222"/>
                    <a:gd name="connsiteX1" fmla="*/ 3178744 w 3187380"/>
                    <a:gd name="connsiteY1" fmla="*/ 301401 h 329222"/>
                    <a:gd name="connsiteX2" fmla="*/ 2724036 w 3187380"/>
                    <a:gd name="connsiteY2" fmla="*/ 0 h 329222"/>
                    <a:gd name="connsiteX3" fmla="*/ 0 w 3187380"/>
                    <a:gd name="connsiteY3" fmla="*/ 0 h 329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7380" h="329222">
                      <a:moveTo>
                        <a:pt x="3187380" y="329222"/>
                      </a:moveTo>
                      <a:lnTo>
                        <a:pt x="3178744" y="301401"/>
                      </a:lnTo>
                      <a:cubicBezTo>
                        <a:pt x="3103829" y="124281"/>
                        <a:pt x="2928446" y="0"/>
                        <a:pt x="272403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855D8-F069-4121-992F-37FD047F4DCF}"/>
                  </a:ext>
                </a:extLst>
              </p:cNvPr>
              <p:cNvSpPr txBox="1"/>
              <p:nvPr/>
            </p:nvSpPr>
            <p:spPr>
              <a:xfrm>
                <a:off x="3543088" y="1581041"/>
                <a:ext cx="9671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A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927D681-4957-4960-8BDA-77110AB63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226" y="1524956"/>
                <a:ext cx="0" cy="820056"/>
              </a:xfrm>
              <a:prstGeom prst="line">
                <a:avLst/>
              </a:prstGeom>
              <a:ln w="28575">
                <a:solidFill>
                  <a:schemeClr val="bg1">
                    <a:alpha val="4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2B4D01B-1924-4386-BB19-D9AAA3018D1D}"/>
                  </a:ext>
                </a:extLst>
              </p:cNvPr>
              <p:cNvGrpSpPr/>
              <p:nvPr/>
            </p:nvGrpSpPr>
            <p:grpSpPr>
              <a:xfrm>
                <a:off x="4705664" y="1595328"/>
                <a:ext cx="2550694" cy="679313"/>
                <a:chOff x="4705664" y="1593108"/>
                <a:chExt cx="2550694" cy="67931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DF2763-DD91-48FF-A719-AB515928412A}"/>
                    </a:ext>
                  </a:extLst>
                </p:cNvPr>
                <p:cNvSpPr txBox="1"/>
                <p:nvPr/>
              </p:nvSpPr>
              <p:spPr>
                <a:xfrm>
                  <a:off x="4705664" y="1593108"/>
                  <a:ext cx="25506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spc="300" dirty="0">
                      <a:solidFill>
                        <a:schemeClr val="bg1">
                          <a:alpha val="85000"/>
                        </a:schemeClr>
                      </a:solidFill>
                      <a:latin typeface="Nexa Bold" panose="02000000000000000000" pitchFamily="50" charset="0"/>
                    </a:rPr>
                    <a:t>CREATIVE VENUS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998CB7D-ECDC-4148-8312-01DD2FB6BFD8}"/>
                    </a:ext>
                  </a:extLst>
                </p:cNvPr>
                <p:cNvSpPr txBox="1"/>
                <p:nvPr/>
              </p:nvSpPr>
              <p:spPr>
                <a:xfrm>
                  <a:off x="4705664" y="1903089"/>
                  <a:ext cx="2550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>
                      <a:solidFill>
                        <a:schemeClr val="bg1"/>
                      </a:solidFill>
                      <a:latin typeface="Nexa Light" panose="02000000000000000000" pitchFamily="50" charset="0"/>
                    </a:rPr>
                    <a:t>Add your text here. Subscribe to our channel to watch more videos.</a:t>
                  </a:r>
                </a:p>
              </p:txBody>
            </p:sp>
          </p:grpSp>
          <p:pic>
            <p:nvPicPr>
              <p:cNvPr id="66" name="Graphic 65" descr="Smart Phone">
                <a:extLst>
                  <a:ext uri="{FF2B5EF4-FFF2-40B4-BE49-F238E27FC236}">
                    <a16:creationId xmlns:a16="http://schemas.microsoft.com/office/drawing/2014/main" id="{66211C72-C40C-4BD7-969C-028C477DB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24570" y="175498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0D9F6B1-0E2D-4645-8AB1-E91F672B6BEB}"/>
                  </a:ext>
                </a:extLst>
              </p:cNvPr>
              <p:cNvSpPr txBox="1"/>
              <p:nvPr/>
            </p:nvSpPr>
            <p:spPr>
              <a:xfrm>
                <a:off x="7096138" y="1704152"/>
                <a:ext cx="122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30</a:t>
                </a:r>
                <a:r>
                  <a:rPr lang="en-IN" sz="1400" dirty="0">
                    <a:solidFill>
                      <a:schemeClr val="bg1">
                        <a:alpha val="85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24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4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2017-07-23T03:59:57Z</dcterms:created>
  <dcterms:modified xsi:type="dcterms:W3CDTF">2017-07-23T05:29:43Z</dcterms:modified>
</cp:coreProperties>
</file>