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EAFC"/>
    <a:srgbClr val="00B0F0"/>
    <a:srgbClr val="881EB2"/>
    <a:srgbClr val="E8E8E8"/>
    <a:srgbClr val="E0E0E0"/>
    <a:srgbClr val="A5A5A5"/>
    <a:srgbClr val="DBDBDB"/>
    <a:srgbClr val="D1D1D1"/>
    <a:srgbClr val="B3B3B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5291-13AE-41D7-96CD-24B2CB971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667E3-116C-461F-92E4-18B355E3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6196-A64A-40D7-B4EC-06607962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9BEF7-DED1-4EBF-AE0A-C3ED0FAD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A0D7-56B2-407E-9CAB-7ABFDDB4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A147-7433-4AEB-AD1E-58A32A3B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7F222-4083-450C-95F1-DF93419F6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8FCF2-9971-4E48-9075-7678A851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F6B32-49A4-4692-9DA0-1C5B417BF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0DE04-B208-4C5E-B5FF-CC6F8D89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62099-EB49-4052-B6F2-A7F9474A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E238-CF56-4D14-A5A6-7A269C206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1CC10-98F7-4337-962E-11AAD390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2AC3-8B8B-48ED-8F7F-B19C8FBA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BA9E-E356-48CC-98B4-9D69E39D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18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C2C0-69DE-49DB-B2C3-E8F540BC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897A-3AED-475F-9E16-D2DC751F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DC6A-DD0D-438A-9DBC-69FA626D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A92E-8DFE-417B-81A7-19A12BF2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0E4B-F8F1-4F9A-BF68-055722FD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9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6106-0795-4386-A691-DE980B26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5FFB3-1055-49E9-9EA5-19426C1B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3F140-6D7A-494A-866E-E14F2BD7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7656-3400-44F9-AD12-627C6BC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5B01-06B5-4423-8338-85AC51EC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36C6-EC1A-4A40-827C-E36F8B9D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D53A-C6E4-411A-BFDB-9E20B79C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8DB10-DA72-4D42-815E-4567543F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A74F0-90BD-49B6-B380-3A61976F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D2B49-008D-45D2-8591-396566DA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0CDFD-C895-4D47-911F-A7585BF0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0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B575-FC1E-4BD7-8659-F05ACCAC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DA977-FDF1-4F92-A6D1-02BBEEFE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EB0C-8B59-4798-BA8C-4BF49201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A4E66-C475-4BA1-AFBF-37FD172F6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19BEC-4889-4E0B-B0BC-CF54AE156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83009-CF0E-4BA6-829F-1FEE9E50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672A8-2604-466F-A11E-D42F9BFE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B06EB-EFF5-4563-B76D-64EC0BC2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3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7F3E-3395-4A42-985C-9F66A6ED9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217D8-F1AB-410A-B8A6-F32FA74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03E8A-9EA1-4789-AAC4-08FED69C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B69AE-7482-404D-B7CD-CFA00F5E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72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B5B2E-9BDD-4F04-A6A2-7E17273B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0A7EF-3DEE-407A-A155-D8A356A1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E7AC9-463C-43EB-BFB2-6FFD22DF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0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D029-0D7A-4EFE-B6C4-7C71FF85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9855-C99E-4004-8F30-6C3A2C29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06EE5-37F9-4302-833F-482708E1D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7491B-997B-4546-B894-F315970D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CE061-632C-46AE-A752-B2CA8342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58F65-7EF5-4202-AB1E-B2B1357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7EA8-BC3B-4389-A287-82A088D8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6EE651-0B14-4392-99EF-FCC9F9080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3141B-2B92-4261-8160-AF49B4F99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EDE9-8C97-4860-A58B-DAD4E4DB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60C6-D7CA-455F-8206-E16BBB0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A3B7F-3794-48ED-8B5D-1F6D67CA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75F4A-48F6-4CF3-BD2E-E9671273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4466-198C-430A-ACF0-AAF5584E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D4AA4-A9D8-4CA2-B5E8-4D561B99F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AB346-0148-46BB-A976-10D732E77E0F}" type="datetimeFigureOut">
              <a:rPr lang="en-IN" smtClean="0"/>
              <a:t>29-07-2017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BA48-790D-4A78-8116-D1B580BA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91AB-E5AD-4273-AD76-BF18C0799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797A-CF78-456E-A946-3E701E43EC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9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EF304F4A-478A-492C-BA80-B6F4FEDD4821}"/>
              </a:ext>
            </a:extLst>
          </p:cNvPr>
          <p:cNvSpPr/>
          <p:nvPr/>
        </p:nvSpPr>
        <p:spPr>
          <a:xfrm>
            <a:off x="3637167" y="1301770"/>
            <a:ext cx="4917664" cy="4917664"/>
          </a:xfrm>
          <a:prstGeom prst="ellipse">
            <a:avLst/>
          </a:prstGeom>
          <a:solidFill>
            <a:schemeClr val="bg1">
              <a:lumMod val="95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F3220-134E-4DE9-A366-923B287E4BDD}"/>
              </a:ext>
            </a:extLst>
          </p:cNvPr>
          <p:cNvGrpSpPr/>
          <p:nvPr/>
        </p:nvGrpSpPr>
        <p:grpSpPr>
          <a:xfrm>
            <a:off x="0" y="1989224"/>
            <a:ext cx="12192000" cy="3609474"/>
            <a:chOff x="0" y="2021305"/>
            <a:chExt cx="12192000" cy="360947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E5C7929-B10F-49F3-A3B2-6D1A48F7FCA1}"/>
                </a:ext>
              </a:extLst>
            </p:cNvPr>
            <p:cNvGrpSpPr/>
            <p:nvPr/>
          </p:nvGrpSpPr>
          <p:grpSpPr>
            <a:xfrm>
              <a:off x="4291263" y="2021305"/>
              <a:ext cx="3609474" cy="3609474"/>
              <a:chOff x="4379495" y="2005263"/>
              <a:chExt cx="3609474" cy="3609474"/>
            </a:xfrm>
          </p:grpSpPr>
          <p:sp>
            <p:nvSpPr>
              <p:cNvPr id="37" name="Partial Circle 36">
                <a:extLst>
                  <a:ext uri="{FF2B5EF4-FFF2-40B4-BE49-F238E27FC236}">
                    <a16:creationId xmlns:a16="http://schemas.microsoft.com/office/drawing/2014/main" id="{F5C47875-BCE3-4BF6-9C4B-7870ACD9CFFE}"/>
                  </a:ext>
                </a:extLst>
              </p:cNvPr>
              <p:cNvSpPr/>
              <p:nvPr/>
            </p:nvSpPr>
            <p:spPr>
              <a:xfrm>
                <a:off x="4379495" y="2005263"/>
                <a:ext cx="3609474" cy="3609474"/>
              </a:xfrm>
              <a:prstGeom prst="pie">
                <a:avLst>
                  <a:gd name="adj1" fmla="val 1562651"/>
                  <a:gd name="adj2" fmla="val 19797607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254000" algn="ctr" rotWithShape="0">
                  <a:srgbClr val="3EEAFC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artial Circle 37">
                <a:extLst>
                  <a:ext uri="{FF2B5EF4-FFF2-40B4-BE49-F238E27FC236}">
                    <a16:creationId xmlns:a16="http://schemas.microsoft.com/office/drawing/2014/main" id="{AED79AE6-CC5C-45FE-980A-00FAB57733AA}"/>
                  </a:ext>
                </a:extLst>
              </p:cNvPr>
              <p:cNvSpPr/>
              <p:nvPr/>
            </p:nvSpPr>
            <p:spPr>
              <a:xfrm>
                <a:off x="4379495" y="2005263"/>
                <a:ext cx="3609474" cy="3609474"/>
              </a:xfrm>
              <a:prstGeom prst="pie">
                <a:avLst>
                  <a:gd name="adj1" fmla="val 19725597"/>
                  <a:gd name="adj2" fmla="val 2010315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19F0C1-7D59-46C2-B369-EBDD72A089E8}"/>
                  </a:ext>
                </a:extLst>
              </p:cNvPr>
              <p:cNvSpPr/>
              <p:nvPr/>
            </p:nvSpPr>
            <p:spPr>
              <a:xfrm>
                <a:off x="5342021" y="2967789"/>
                <a:ext cx="1684421" cy="168442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76EA09-2FC9-4C70-B1D5-F2758043A985}"/>
                </a:ext>
              </a:extLst>
            </p:cNvPr>
            <p:cNvSpPr/>
            <p:nvPr/>
          </p:nvSpPr>
          <p:spPr>
            <a:xfrm>
              <a:off x="0" y="2887578"/>
              <a:ext cx="4291262" cy="1876926"/>
            </a:xfrm>
            <a:custGeom>
              <a:avLst/>
              <a:gdLst>
                <a:gd name="connsiteX0" fmla="*/ 0 w 4007988"/>
                <a:gd name="connsiteY0" fmla="*/ 0 h 1876926"/>
                <a:gd name="connsiteX1" fmla="*/ 4007988 w 4007988"/>
                <a:gd name="connsiteY1" fmla="*/ 0 h 1876926"/>
                <a:gd name="connsiteX2" fmla="*/ 3929399 w 4007988"/>
                <a:gd name="connsiteY2" fmla="*/ 129099 h 1876926"/>
                <a:gd name="connsiteX3" fmla="*/ 3738907 w 4007988"/>
                <a:gd name="connsiteY3" fmla="*/ 1001379 h 1876926"/>
                <a:gd name="connsiteX4" fmla="*/ 3989718 w 4007988"/>
                <a:gd name="connsiteY4" fmla="*/ 1858265 h 1876926"/>
                <a:gd name="connsiteX5" fmla="*/ 4001835 w 4007988"/>
                <a:gd name="connsiteY5" fmla="*/ 1876926 h 1876926"/>
                <a:gd name="connsiteX6" fmla="*/ 0 w 4007988"/>
                <a:gd name="connsiteY6" fmla="*/ 1876926 h 18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7988" h="1876926">
                  <a:moveTo>
                    <a:pt x="0" y="0"/>
                  </a:moveTo>
                  <a:lnTo>
                    <a:pt x="4007988" y="0"/>
                  </a:lnTo>
                  <a:lnTo>
                    <a:pt x="3929399" y="129099"/>
                  </a:lnTo>
                  <a:cubicBezTo>
                    <a:pt x="3797014" y="392702"/>
                    <a:pt x="3728078" y="690950"/>
                    <a:pt x="3738907" y="1001379"/>
                  </a:cubicBezTo>
                  <a:cubicBezTo>
                    <a:pt x="3749736" y="1311808"/>
                    <a:pt x="3839287" y="1604528"/>
                    <a:pt x="3989718" y="1858265"/>
                  </a:cubicBezTo>
                  <a:lnTo>
                    <a:pt x="4001835" y="1876926"/>
                  </a:lnTo>
                  <a:lnTo>
                    <a:pt x="0" y="1876926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DE183F-ACB6-411C-B89E-F7DDD4CB5066}"/>
                </a:ext>
              </a:extLst>
            </p:cNvPr>
            <p:cNvSpPr/>
            <p:nvPr/>
          </p:nvSpPr>
          <p:spPr>
            <a:xfrm flipH="1">
              <a:off x="7900738" y="2887578"/>
              <a:ext cx="4291262" cy="1876926"/>
            </a:xfrm>
            <a:custGeom>
              <a:avLst/>
              <a:gdLst>
                <a:gd name="connsiteX0" fmla="*/ 0 w 4007988"/>
                <a:gd name="connsiteY0" fmla="*/ 0 h 1876926"/>
                <a:gd name="connsiteX1" fmla="*/ 4007988 w 4007988"/>
                <a:gd name="connsiteY1" fmla="*/ 0 h 1876926"/>
                <a:gd name="connsiteX2" fmla="*/ 3929399 w 4007988"/>
                <a:gd name="connsiteY2" fmla="*/ 129099 h 1876926"/>
                <a:gd name="connsiteX3" fmla="*/ 3738907 w 4007988"/>
                <a:gd name="connsiteY3" fmla="*/ 1001379 h 1876926"/>
                <a:gd name="connsiteX4" fmla="*/ 3989718 w 4007988"/>
                <a:gd name="connsiteY4" fmla="*/ 1858265 h 1876926"/>
                <a:gd name="connsiteX5" fmla="*/ 4001835 w 4007988"/>
                <a:gd name="connsiteY5" fmla="*/ 1876926 h 1876926"/>
                <a:gd name="connsiteX6" fmla="*/ 0 w 4007988"/>
                <a:gd name="connsiteY6" fmla="*/ 1876926 h 18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7988" h="1876926">
                  <a:moveTo>
                    <a:pt x="0" y="0"/>
                  </a:moveTo>
                  <a:lnTo>
                    <a:pt x="4007988" y="0"/>
                  </a:lnTo>
                  <a:lnTo>
                    <a:pt x="3929399" y="129099"/>
                  </a:lnTo>
                  <a:cubicBezTo>
                    <a:pt x="3797014" y="392702"/>
                    <a:pt x="3728078" y="690950"/>
                    <a:pt x="3738907" y="1001379"/>
                  </a:cubicBezTo>
                  <a:cubicBezTo>
                    <a:pt x="3749736" y="1311808"/>
                    <a:pt x="3839287" y="1604528"/>
                    <a:pt x="3989718" y="1858265"/>
                  </a:cubicBezTo>
                  <a:lnTo>
                    <a:pt x="4001835" y="1876926"/>
                  </a:lnTo>
                  <a:lnTo>
                    <a:pt x="0" y="1876926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210B91-7110-4204-AA64-B691BC9564A0}"/>
                </a:ext>
              </a:extLst>
            </p:cNvPr>
            <p:cNvSpPr txBox="1"/>
            <p:nvPr/>
          </p:nvSpPr>
          <p:spPr>
            <a:xfrm>
              <a:off x="866275" y="3373521"/>
              <a:ext cx="2085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PRODUCT 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DE3AA5-AB8B-447C-9E92-B19CCCF98C92}"/>
                </a:ext>
              </a:extLst>
            </p:cNvPr>
            <p:cNvSpPr txBox="1"/>
            <p:nvPr/>
          </p:nvSpPr>
          <p:spPr>
            <a:xfrm>
              <a:off x="866275" y="3712075"/>
              <a:ext cx="20854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75</a:t>
              </a:r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%</a:t>
              </a:r>
              <a:endParaRPr lang="en-IN" sz="3200" spc="300" dirty="0">
                <a:solidFill>
                  <a:schemeClr val="tx1">
                    <a:alpha val="35000"/>
                  </a:schemeClr>
                </a:solidFill>
                <a:latin typeface="Eurostile BQ" pitchFamily="50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40DA9C-78E6-4883-82B9-8D4A2058E7B9}"/>
                </a:ext>
              </a:extLst>
            </p:cNvPr>
            <p:cNvSpPr txBox="1"/>
            <p:nvPr/>
          </p:nvSpPr>
          <p:spPr>
            <a:xfrm>
              <a:off x="9232235" y="3373521"/>
              <a:ext cx="2085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PRODUCT 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0FF616-7DCD-446C-8245-01C26C9D19EA}"/>
                </a:ext>
              </a:extLst>
            </p:cNvPr>
            <p:cNvSpPr txBox="1"/>
            <p:nvPr/>
          </p:nvSpPr>
          <p:spPr>
            <a:xfrm>
              <a:off x="9232235" y="3712075"/>
              <a:ext cx="20854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25</a:t>
              </a:r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%</a:t>
              </a:r>
              <a:endParaRPr lang="en-IN" sz="3200" spc="300" dirty="0">
                <a:solidFill>
                  <a:schemeClr val="tx1">
                    <a:alpha val="35000"/>
                  </a:schemeClr>
                </a:solidFill>
                <a:latin typeface="Eurostile BQ" pitchFamily="50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50" name="Graphic 49" descr="Laptop">
              <a:extLst>
                <a:ext uri="{FF2B5EF4-FFF2-40B4-BE49-F238E27FC236}">
                  <a16:creationId xmlns:a16="http://schemas.microsoft.com/office/drawing/2014/main" id="{67E8763B-4C03-4E88-BA43-55FA86194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6069" y="3532191"/>
              <a:ext cx="576000" cy="576000"/>
            </a:xfrm>
            <a:prstGeom prst="rect">
              <a:avLst/>
            </a:prstGeom>
          </p:spPr>
        </p:pic>
        <p:pic>
          <p:nvPicPr>
            <p:cNvPr id="52" name="Graphic 51" descr="Smart Phone">
              <a:extLst>
                <a:ext uri="{FF2B5EF4-FFF2-40B4-BE49-F238E27FC236}">
                  <a16:creationId xmlns:a16="http://schemas.microsoft.com/office/drawing/2014/main" id="{3B0CB131-74D6-4700-A3D9-77D9A3CC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28736" y="3510475"/>
              <a:ext cx="576000" cy="564416"/>
            </a:xfrm>
            <a:prstGeom prst="rect">
              <a:avLst/>
            </a:prstGeom>
          </p:spPr>
        </p:pic>
        <p:pic>
          <p:nvPicPr>
            <p:cNvPr id="56" name="Graphic 55" descr="Pie chart">
              <a:extLst>
                <a:ext uri="{FF2B5EF4-FFF2-40B4-BE49-F238E27FC236}">
                  <a16:creationId xmlns:a16="http://schemas.microsoft.com/office/drawing/2014/main" id="{9E12A3E7-804A-4E21-BF10-DF388767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799" y="3362991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CC7AB67-472F-4CA2-B343-6CC93952BA51}"/>
              </a:ext>
            </a:extLst>
          </p:cNvPr>
          <p:cNvSpPr/>
          <p:nvPr/>
        </p:nvSpPr>
        <p:spPr>
          <a:xfrm rot="1444618">
            <a:off x="4395493" y="1600898"/>
            <a:ext cx="1195541" cy="3395854"/>
          </a:xfrm>
          <a:custGeom>
            <a:avLst/>
            <a:gdLst>
              <a:gd name="connsiteX0" fmla="*/ 1195541 w 1195541"/>
              <a:gd name="connsiteY0" fmla="*/ 0 h 3395854"/>
              <a:gd name="connsiteX1" fmla="*/ 1195541 w 1195541"/>
              <a:gd name="connsiteY1" fmla="*/ 3395854 h 3395854"/>
              <a:gd name="connsiteX2" fmla="*/ 1183386 w 1195541"/>
              <a:gd name="connsiteY2" fmla="*/ 3392058 h 3395854"/>
              <a:gd name="connsiteX3" fmla="*/ 1013531 w 1195541"/>
              <a:gd name="connsiteY3" fmla="*/ 3319515 h 3395854"/>
              <a:gd name="connsiteX4" fmla="*/ 182905 w 1195541"/>
              <a:gd name="connsiteY4" fmla="*/ 906825 h 3395854"/>
              <a:gd name="connsiteX5" fmla="*/ 1056039 w 1195541"/>
              <a:gd name="connsiteY5" fmla="*/ 55677 h 33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5541" h="3395854">
                <a:moveTo>
                  <a:pt x="1195541" y="0"/>
                </a:moveTo>
                <a:lnTo>
                  <a:pt x="1195541" y="3395854"/>
                </a:lnTo>
                <a:lnTo>
                  <a:pt x="1183386" y="3392058"/>
                </a:lnTo>
                <a:cubicBezTo>
                  <a:pt x="1126181" y="3370988"/>
                  <a:pt x="1069495" y="3346831"/>
                  <a:pt x="1013531" y="3319515"/>
                </a:cubicBezTo>
                <a:cubicBezTo>
                  <a:pt x="118109" y="2882468"/>
                  <a:pt x="-253710" y="1802458"/>
                  <a:pt x="182905" y="906825"/>
                </a:cubicBezTo>
                <a:cubicBezTo>
                  <a:pt x="373924" y="514986"/>
                  <a:pt x="688059" y="223308"/>
                  <a:pt x="1056039" y="55677"/>
                </a:cubicBezTo>
                <a:close/>
              </a:path>
            </a:pathLst>
          </a:custGeom>
          <a:solidFill>
            <a:schemeClr val="bg1"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2F30F0-F447-4D35-8B57-F516935F55AC}"/>
              </a:ext>
            </a:extLst>
          </p:cNvPr>
          <p:cNvSpPr txBox="1"/>
          <p:nvPr/>
        </p:nvSpPr>
        <p:spPr>
          <a:xfrm>
            <a:off x="2964475" y="160421"/>
            <a:ext cx="626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spc="300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SALES</a:t>
            </a:r>
            <a:r>
              <a:rPr lang="en-IN" sz="4400" spc="3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IN" sz="4400" spc="300" dirty="0">
                <a:solidFill>
                  <a:srgbClr val="00B0F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DOUGHNUT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F65767-DFD5-4E41-9986-E746D5A78A5C}"/>
              </a:ext>
            </a:extLst>
          </p:cNvPr>
          <p:cNvSpPr txBox="1"/>
          <p:nvPr/>
        </p:nvSpPr>
        <p:spPr>
          <a:xfrm>
            <a:off x="3015916" y="754683"/>
            <a:ext cx="616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DISTRIBUTION OF PRODUCT’S SALES IN FY2017</a:t>
            </a:r>
          </a:p>
        </p:txBody>
      </p:sp>
    </p:spTree>
    <p:extLst>
      <p:ext uri="{BB962C8B-B14F-4D97-AF65-F5344CB8AC3E}">
        <p14:creationId xmlns:p14="http://schemas.microsoft.com/office/powerpoint/2010/main" val="231057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>
            <a:extLst>
              <a:ext uri="{FF2B5EF4-FFF2-40B4-BE49-F238E27FC236}">
                <a16:creationId xmlns:a16="http://schemas.microsoft.com/office/drawing/2014/main" id="{EF304F4A-478A-492C-BA80-B6F4FEDD4821}"/>
              </a:ext>
            </a:extLst>
          </p:cNvPr>
          <p:cNvSpPr/>
          <p:nvPr/>
        </p:nvSpPr>
        <p:spPr>
          <a:xfrm>
            <a:off x="3637168" y="1301770"/>
            <a:ext cx="4917664" cy="4917664"/>
          </a:xfrm>
          <a:prstGeom prst="ellipse">
            <a:avLst/>
          </a:pr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F3220-134E-4DE9-A366-923B287E4BDD}"/>
              </a:ext>
            </a:extLst>
          </p:cNvPr>
          <p:cNvGrpSpPr/>
          <p:nvPr/>
        </p:nvGrpSpPr>
        <p:grpSpPr>
          <a:xfrm>
            <a:off x="0" y="1989224"/>
            <a:ext cx="12192000" cy="3609474"/>
            <a:chOff x="0" y="2021305"/>
            <a:chExt cx="12192000" cy="360947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E5C7929-B10F-49F3-A3B2-6D1A48F7FCA1}"/>
                </a:ext>
              </a:extLst>
            </p:cNvPr>
            <p:cNvGrpSpPr/>
            <p:nvPr/>
          </p:nvGrpSpPr>
          <p:grpSpPr>
            <a:xfrm>
              <a:off x="4291263" y="2021305"/>
              <a:ext cx="3609474" cy="3609474"/>
              <a:chOff x="4379495" y="2005263"/>
              <a:chExt cx="3609474" cy="3609474"/>
            </a:xfrm>
          </p:grpSpPr>
          <p:sp>
            <p:nvSpPr>
              <p:cNvPr id="37" name="Partial Circle 36">
                <a:extLst>
                  <a:ext uri="{FF2B5EF4-FFF2-40B4-BE49-F238E27FC236}">
                    <a16:creationId xmlns:a16="http://schemas.microsoft.com/office/drawing/2014/main" id="{F5C47875-BCE3-4BF6-9C4B-7870ACD9CFFE}"/>
                  </a:ext>
                </a:extLst>
              </p:cNvPr>
              <p:cNvSpPr/>
              <p:nvPr/>
            </p:nvSpPr>
            <p:spPr>
              <a:xfrm>
                <a:off x="4379495" y="2005263"/>
                <a:ext cx="3609474" cy="3609474"/>
              </a:xfrm>
              <a:prstGeom prst="pie">
                <a:avLst>
                  <a:gd name="adj1" fmla="val 1562651"/>
                  <a:gd name="adj2" fmla="val 19797607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254000" sx="101000" sy="101000" algn="ctr" rotWithShape="0">
                  <a:srgbClr val="00B0F0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Partial Circle 37">
                <a:extLst>
                  <a:ext uri="{FF2B5EF4-FFF2-40B4-BE49-F238E27FC236}">
                    <a16:creationId xmlns:a16="http://schemas.microsoft.com/office/drawing/2014/main" id="{AED79AE6-CC5C-45FE-980A-00FAB57733AA}"/>
                  </a:ext>
                </a:extLst>
              </p:cNvPr>
              <p:cNvSpPr/>
              <p:nvPr/>
            </p:nvSpPr>
            <p:spPr>
              <a:xfrm>
                <a:off x="4379495" y="2005263"/>
                <a:ext cx="3609474" cy="3609474"/>
              </a:xfrm>
              <a:prstGeom prst="pie">
                <a:avLst>
                  <a:gd name="adj1" fmla="val 19725597"/>
                  <a:gd name="adj2" fmla="val 2010315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A19F0C1-7D59-46C2-B369-EBDD72A089E8}"/>
                  </a:ext>
                </a:extLst>
              </p:cNvPr>
              <p:cNvSpPr/>
              <p:nvPr/>
            </p:nvSpPr>
            <p:spPr>
              <a:xfrm>
                <a:off x="5342021" y="2967789"/>
                <a:ext cx="1684421" cy="1684421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>
                    <a:lumMod val="95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76EA09-2FC9-4C70-B1D5-F2758043A985}"/>
                </a:ext>
              </a:extLst>
            </p:cNvPr>
            <p:cNvSpPr/>
            <p:nvPr/>
          </p:nvSpPr>
          <p:spPr>
            <a:xfrm>
              <a:off x="0" y="2887578"/>
              <a:ext cx="4291262" cy="1876926"/>
            </a:xfrm>
            <a:custGeom>
              <a:avLst/>
              <a:gdLst>
                <a:gd name="connsiteX0" fmla="*/ 0 w 4007988"/>
                <a:gd name="connsiteY0" fmla="*/ 0 h 1876926"/>
                <a:gd name="connsiteX1" fmla="*/ 4007988 w 4007988"/>
                <a:gd name="connsiteY1" fmla="*/ 0 h 1876926"/>
                <a:gd name="connsiteX2" fmla="*/ 3929399 w 4007988"/>
                <a:gd name="connsiteY2" fmla="*/ 129099 h 1876926"/>
                <a:gd name="connsiteX3" fmla="*/ 3738907 w 4007988"/>
                <a:gd name="connsiteY3" fmla="*/ 1001379 h 1876926"/>
                <a:gd name="connsiteX4" fmla="*/ 3989718 w 4007988"/>
                <a:gd name="connsiteY4" fmla="*/ 1858265 h 1876926"/>
                <a:gd name="connsiteX5" fmla="*/ 4001835 w 4007988"/>
                <a:gd name="connsiteY5" fmla="*/ 1876926 h 1876926"/>
                <a:gd name="connsiteX6" fmla="*/ 0 w 4007988"/>
                <a:gd name="connsiteY6" fmla="*/ 1876926 h 18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7988" h="1876926">
                  <a:moveTo>
                    <a:pt x="0" y="0"/>
                  </a:moveTo>
                  <a:lnTo>
                    <a:pt x="4007988" y="0"/>
                  </a:lnTo>
                  <a:lnTo>
                    <a:pt x="3929399" y="129099"/>
                  </a:lnTo>
                  <a:cubicBezTo>
                    <a:pt x="3797014" y="392702"/>
                    <a:pt x="3728078" y="690950"/>
                    <a:pt x="3738907" y="1001379"/>
                  </a:cubicBezTo>
                  <a:cubicBezTo>
                    <a:pt x="3749736" y="1311808"/>
                    <a:pt x="3839287" y="1604528"/>
                    <a:pt x="3989718" y="1858265"/>
                  </a:cubicBezTo>
                  <a:lnTo>
                    <a:pt x="4001835" y="1876926"/>
                  </a:lnTo>
                  <a:lnTo>
                    <a:pt x="0" y="1876926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3DE183F-ACB6-411C-B89E-F7DDD4CB5066}"/>
                </a:ext>
              </a:extLst>
            </p:cNvPr>
            <p:cNvSpPr/>
            <p:nvPr/>
          </p:nvSpPr>
          <p:spPr>
            <a:xfrm flipH="1">
              <a:off x="7900738" y="2887578"/>
              <a:ext cx="4291262" cy="1876926"/>
            </a:xfrm>
            <a:custGeom>
              <a:avLst/>
              <a:gdLst>
                <a:gd name="connsiteX0" fmla="*/ 0 w 4007988"/>
                <a:gd name="connsiteY0" fmla="*/ 0 h 1876926"/>
                <a:gd name="connsiteX1" fmla="*/ 4007988 w 4007988"/>
                <a:gd name="connsiteY1" fmla="*/ 0 h 1876926"/>
                <a:gd name="connsiteX2" fmla="*/ 3929399 w 4007988"/>
                <a:gd name="connsiteY2" fmla="*/ 129099 h 1876926"/>
                <a:gd name="connsiteX3" fmla="*/ 3738907 w 4007988"/>
                <a:gd name="connsiteY3" fmla="*/ 1001379 h 1876926"/>
                <a:gd name="connsiteX4" fmla="*/ 3989718 w 4007988"/>
                <a:gd name="connsiteY4" fmla="*/ 1858265 h 1876926"/>
                <a:gd name="connsiteX5" fmla="*/ 4001835 w 4007988"/>
                <a:gd name="connsiteY5" fmla="*/ 1876926 h 1876926"/>
                <a:gd name="connsiteX6" fmla="*/ 0 w 4007988"/>
                <a:gd name="connsiteY6" fmla="*/ 1876926 h 18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07988" h="1876926">
                  <a:moveTo>
                    <a:pt x="0" y="0"/>
                  </a:moveTo>
                  <a:lnTo>
                    <a:pt x="4007988" y="0"/>
                  </a:lnTo>
                  <a:lnTo>
                    <a:pt x="3929399" y="129099"/>
                  </a:lnTo>
                  <a:cubicBezTo>
                    <a:pt x="3797014" y="392702"/>
                    <a:pt x="3728078" y="690950"/>
                    <a:pt x="3738907" y="1001379"/>
                  </a:cubicBezTo>
                  <a:cubicBezTo>
                    <a:pt x="3749736" y="1311808"/>
                    <a:pt x="3839287" y="1604528"/>
                    <a:pt x="3989718" y="1858265"/>
                  </a:cubicBezTo>
                  <a:lnTo>
                    <a:pt x="4001835" y="1876926"/>
                  </a:lnTo>
                  <a:lnTo>
                    <a:pt x="0" y="1876926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6210B91-7110-4204-AA64-B691BC9564A0}"/>
                </a:ext>
              </a:extLst>
            </p:cNvPr>
            <p:cNvSpPr txBox="1"/>
            <p:nvPr/>
          </p:nvSpPr>
          <p:spPr>
            <a:xfrm>
              <a:off x="866275" y="3373521"/>
              <a:ext cx="2085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PRODUCT 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7DE3AA5-AB8B-447C-9E92-B19CCCF98C92}"/>
                </a:ext>
              </a:extLst>
            </p:cNvPr>
            <p:cNvSpPr txBox="1"/>
            <p:nvPr/>
          </p:nvSpPr>
          <p:spPr>
            <a:xfrm>
              <a:off x="866275" y="3712075"/>
              <a:ext cx="20854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75</a:t>
              </a:r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%</a:t>
              </a:r>
              <a:endParaRPr lang="en-IN" sz="3200" spc="300" dirty="0">
                <a:solidFill>
                  <a:schemeClr val="tx1">
                    <a:alpha val="35000"/>
                  </a:schemeClr>
                </a:solidFill>
                <a:latin typeface="Eurostile BQ" pitchFamily="50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40DA9C-78E6-4883-82B9-8D4A2058E7B9}"/>
                </a:ext>
              </a:extLst>
            </p:cNvPr>
            <p:cNvSpPr txBox="1"/>
            <p:nvPr/>
          </p:nvSpPr>
          <p:spPr>
            <a:xfrm>
              <a:off x="9232235" y="3373521"/>
              <a:ext cx="2085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PRODUCT 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10FF616-7DCD-446C-8245-01C26C9D19EA}"/>
                </a:ext>
              </a:extLst>
            </p:cNvPr>
            <p:cNvSpPr txBox="1"/>
            <p:nvPr/>
          </p:nvSpPr>
          <p:spPr>
            <a:xfrm>
              <a:off x="9232235" y="3712075"/>
              <a:ext cx="20854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25</a:t>
              </a:r>
              <a:r>
                <a:rPr lang="en-IN" sz="1400" spc="300" dirty="0">
                  <a:solidFill>
                    <a:schemeClr val="tx1">
                      <a:alpha val="35000"/>
                    </a:schemeClr>
                  </a:solidFill>
                  <a:latin typeface="Eurostile BQ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%</a:t>
              </a:r>
              <a:endParaRPr lang="en-IN" sz="3200" spc="300" dirty="0">
                <a:solidFill>
                  <a:schemeClr val="tx1">
                    <a:alpha val="35000"/>
                  </a:schemeClr>
                </a:solidFill>
                <a:latin typeface="Eurostile BQ" pitchFamily="50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50" name="Graphic 49" descr="Laptop">
              <a:extLst>
                <a:ext uri="{FF2B5EF4-FFF2-40B4-BE49-F238E27FC236}">
                  <a16:creationId xmlns:a16="http://schemas.microsoft.com/office/drawing/2014/main" id="{67E8763B-4C03-4E88-BA43-55FA86194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06069" y="3532191"/>
              <a:ext cx="576000" cy="576000"/>
            </a:xfrm>
            <a:prstGeom prst="rect">
              <a:avLst/>
            </a:prstGeom>
          </p:spPr>
        </p:pic>
        <p:pic>
          <p:nvPicPr>
            <p:cNvPr id="52" name="Graphic 51" descr="Smart Phone">
              <a:extLst>
                <a:ext uri="{FF2B5EF4-FFF2-40B4-BE49-F238E27FC236}">
                  <a16:creationId xmlns:a16="http://schemas.microsoft.com/office/drawing/2014/main" id="{3B0CB131-74D6-4700-A3D9-77D9A3CCD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28736" y="3510475"/>
              <a:ext cx="576000" cy="564416"/>
            </a:xfrm>
            <a:prstGeom prst="rect">
              <a:avLst/>
            </a:prstGeom>
          </p:spPr>
        </p:pic>
        <p:pic>
          <p:nvPicPr>
            <p:cNvPr id="56" name="Graphic 55" descr="Pie chart">
              <a:extLst>
                <a:ext uri="{FF2B5EF4-FFF2-40B4-BE49-F238E27FC236}">
                  <a16:creationId xmlns:a16="http://schemas.microsoft.com/office/drawing/2014/main" id="{9E12A3E7-804A-4E21-BF10-DF388767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799" y="3362991"/>
              <a:ext cx="914400" cy="914400"/>
            </a:xfrm>
            <a:prstGeom prst="rect">
              <a:avLst/>
            </a:prstGeom>
          </p:spPr>
        </p:pic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CC7AB67-472F-4CA2-B343-6CC93952BA51}"/>
              </a:ext>
            </a:extLst>
          </p:cNvPr>
          <p:cNvSpPr/>
          <p:nvPr/>
        </p:nvSpPr>
        <p:spPr>
          <a:xfrm rot="1444618">
            <a:off x="4395493" y="1600898"/>
            <a:ext cx="1195541" cy="3395854"/>
          </a:xfrm>
          <a:custGeom>
            <a:avLst/>
            <a:gdLst>
              <a:gd name="connsiteX0" fmla="*/ 1195541 w 1195541"/>
              <a:gd name="connsiteY0" fmla="*/ 0 h 3395854"/>
              <a:gd name="connsiteX1" fmla="*/ 1195541 w 1195541"/>
              <a:gd name="connsiteY1" fmla="*/ 3395854 h 3395854"/>
              <a:gd name="connsiteX2" fmla="*/ 1183386 w 1195541"/>
              <a:gd name="connsiteY2" fmla="*/ 3392058 h 3395854"/>
              <a:gd name="connsiteX3" fmla="*/ 1013531 w 1195541"/>
              <a:gd name="connsiteY3" fmla="*/ 3319515 h 3395854"/>
              <a:gd name="connsiteX4" fmla="*/ 182905 w 1195541"/>
              <a:gd name="connsiteY4" fmla="*/ 906825 h 3395854"/>
              <a:gd name="connsiteX5" fmla="*/ 1056039 w 1195541"/>
              <a:gd name="connsiteY5" fmla="*/ 55677 h 3395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5541" h="3395854">
                <a:moveTo>
                  <a:pt x="1195541" y="0"/>
                </a:moveTo>
                <a:lnTo>
                  <a:pt x="1195541" y="3395854"/>
                </a:lnTo>
                <a:lnTo>
                  <a:pt x="1183386" y="3392058"/>
                </a:lnTo>
                <a:cubicBezTo>
                  <a:pt x="1126181" y="3370988"/>
                  <a:pt x="1069495" y="3346831"/>
                  <a:pt x="1013531" y="3319515"/>
                </a:cubicBezTo>
                <a:cubicBezTo>
                  <a:pt x="118109" y="2882468"/>
                  <a:pt x="-253710" y="1802458"/>
                  <a:pt x="182905" y="906825"/>
                </a:cubicBezTo>
                <a:cubicBezTo>
                  <a:pt x="373924" y="514986"/>
                  <a:pt x="688059" y="223308"/>
                  <a:pt x="1056039" y="55677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2F30F0-F447-4D35-8B57-F516935F55AC}"/>
              </a:ext>
            </a:extLst>
          </p:cNvPr>
          <p:cNvSpPr txBox="1"/>
          <p:nvPr/>
        </p:nvSpPr>
        <p:spPr>
          <a:xfrm>
            <a:off x="2964475" y="160421"/>
            <a:ext cx="626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spc="3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SALES</a:t>
            </a:r>
            <a:r>
              <a:rPr lang="en-IN" sz="4400" spc="300" dirty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 </a:t>
            </a:r>
            <a:r>
              <a:rPr lang="en-IN" sz="4400" spc="300" dirty="0">
                <a:solidFill>
                  <a:srgbClr val="00B0F0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DOUGHNUT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F65767-DFD5-4E41-9986-E746D5A78A5C}"/>
              </a:ext>
            </a:extLst>
          </p:cNvPr>
          <p:cNvSpPr txBox="1"/>
          <p:nvPr/>
        </p:nvSpPr>
        <p:spPr>
          <a:xfrm>
            <a:off x="3015916" y="754683"/>
            <a:ext cx="6160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DISTRIBUTION OF PRODUCT’S SALES IN FY2017</a:t>
            </a:r>
          </a:p>
        </p:txBody>
      </p:sp>
    </p:spTree>
    <p:extLst>
      <p:ext uri="{BB962C8B-B14F-4D97-AF65-F5344CB8AC3E}">
        <p14:creationId xmlns:p14="http://schemas.microsoft.com/office/powerpoint/2010/main" val="317702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Eurostile BQ</vt:lpstr>
      <vt:lpstr>Roboto</vt:lpstr>
      <vt:lpstr>Roboto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13</cp:revision>
  <dcterms:created xsi:type="dcterms:W3CDTF">2017-07-27T17:29:24Z</dcterms:created>
  <dcterms:modified xsi:type="dcterms:W3CDTF">2017-07-29T15:28:53Z</dcterms:modified>
</cp:coreProperties>
</file>