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B09"/>
    <a:srgbClr val="BE4040"/>
    <a:srgbClr val="E8E8E8"/>
    <a:srgbClr val="F2F2F2"/>
    <a:srgbClr val="B6B6B6"/>
    <a:srgbClr val="BFBFBF"/>
    <a:srgbClr val="C95F5F"/>
    <a:srgbClr val="F7BE31"/>
    <a:srgbClr val="F4B10A"/>
    <a:srgbClr val="DDA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3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8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7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8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3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0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3B09C-5F17-45CA-96AB-D2ABA4BDD1E6}" type="datetimeFigureOut">
              <a:rPr lang="en-IN" smtClean="0"/>
              <a:t>04-06-2017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3E94D-501A-404A-9B93-FD231307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0" y="3426015"/>
            <a:ext cx="12192000" cy="4348882"/>
            <a:chOff x="0" y="3426015"/>
            <a:chExt cx="12192000" cy="4348882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>
              <a:off x="0" y="6321136"/>
              <a:ext cx="12192000" cy="536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29"/>
            <p:cNvGrpSpPr/>
            <p:nvPr/>
          </p:nvGrpSpPr>
          <p:grpSpPr>
            <a:xfrm rot="819844">
              <a:off x="415792" y="4183063"/>
              <a:ext cx="4772535" cy="3567376"/>
              <a:chOff x="220379" y="3271155"/>
              <a:chExt cx="4772535" cy="35673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73714" y="3817257"/>
                <a:ext cx="464457" cy="4644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005942" y="3661228"/>
                <a:ext cx="312057" cy="312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58342" y="3514270"/>
                <a:ext cx="573315" cy="459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44999" y="3271155"/>
                <a:ext cx="547915" cy="3900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68170" y="4628244"/>
                <a:ext cx="464457" cy="4644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00398" y="4472215"/>
                <a:ext cx="312057" cy="312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52798" y="4325257"/>
                <a:ext cx="573315" cy="459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639455" y="4082142"/>
                <a:ext cx="547915" cy="3900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 rot="813097">
                <a:off x="1848005" y="5243288"/>
                <a:ext cx="654559" cy="6545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 rot="813097">
                <a:off x="2080233" y="5087259"/>
                <a:ext cx="439782" cy="439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 rot="813097">
                <a:off x="2232633" y="4940301"/>
                <a:ext cx="807973" cy="646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 rot="813097">
                <a:off x="2519290" y="4697186"/>
                <a:ext cx="772177" cy="5497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1023895">
                <a:off x="220379" y="4302604"/>
                <a:ext cx="3134125" cy="2535927"/>
                <a:chOff x="147216" y="4275630"/>
                <a:chExt cx="3134125" cy="253592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062141" y="4821732"/>
                  <a:ext cx="464457" cy="399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294369" y="4665704"/>
                  <a:ext cx="312057" cy="2681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446769" y="4518746"/>
                  <a:ext cx="573315" cy="3944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33426" y="4275630"/>
                  <a:ext cx="547915" cy="3352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256597" y="5632719"/>
                  <a:ext cx="464457" cy="399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488825" y="5476691"/>
                  <a:ext cx="312057" cy="2681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641225" y="5329733"/>
                  <a:ext cx="573315" cy="3944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927882" y="5086617"/>
                  <a:ext cx="547915" cy="3352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rot="813097">
                  <a:off x="147216" y="6249045"/>
                  <a:ext cx="654559" cy="5625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 rot="813097">
                  <a:off x="375905" y="6092595"/>
                  <a:ext cx="439782" cy="3779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 rot="813097">
                  <a:off x="531718" y="5946042"/>
                  <a:ext cx="807973" cy="5559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 rot="813097">
                  <a:off x="816774" y="5702737"/>
                  <a:ext cx="772177" cy="4724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 rot="20691074" flipH="1">
              <a:off x="7006282" y="4207521"/>
              <a:ext cx="4772535" cy="3567376"/>
              <a:chOff x="220379" y="3271155"/>
              <a:chExt cx="4772535" cy="356737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773714" y="3817257"/>
                <a:ext cx="464457" cy="4644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005942" y="3661228"/>
                <a:ext cx="312057" cy="312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158342" y="3514270"/>
                <a:ext cx="573315" cy="459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444999" y="3271155"/>
                <a:ext cx="547915" cy="3900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968170" y="4628244"/>
                <a:ext cx="464457" cy="4644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200398" y="4472215"/>
                <a:ext cx="312057" cy="312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352798" y="4325257"/>
                <a:ext cx="573315" cy="459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39455" y="4082142"/>
                <a:ext cx="547915" cy="3900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/>
              <p:cNvSpPr/>
              <p:nvPr/>
            </p:nvSpPr>
            <p:spPr>
              <a:xfrm rot="813097">
                <a:off x="1848005" y="5243288"/>
                <a:ext cx="654559" cy="6545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 rot="813097">
                <a:off x="2080233" y="5087259"/>
                <a:ext cx="439782" cy="439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 rot="813097">
                <a:off x="2232633" y="4940301"/>
                <a:ext cx="807973" cy="646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 rot="813097">
                <a:off x="2519290" y="4697186"/>
                <a:ext cx="772177" cy="5497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 rot="1023895">
                <a:off x="220379" y="4302604"/>
                <a:ext cx="3134125" cy="2535927"/>
                <a:chOff x="147216" y="4275630"/>
                <a:chExt cx="3134125" cy="253592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062141" y="4821732"/>
                  <a:ext cx="464457" cy="399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294369" y="4665704"/>
                  <a:ext cx="312057" cy="2681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446769" y="4518746"/>
                  <a:ext cx="573315" cy="3944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733426" y="4275630"/>
                  <a:ext cx="547915" cy="3352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56597" y="5632719"/>
                  <a:ext cx="464457" cy="399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488825" y="5476691"/>
                  <a:ext cx="312057" cy="2681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641225" y="5329733"/>
                  <a:ext cx="573315" cy="3944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927882" y="5086617"/>
                  <a:ext cx="547915" cy="3352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 rot="813097">
                  <a:off x="147216" y="6249045"/>
                  <a:ext cx="654559" cy="5625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 rot="813097">
                  <a:off x="375905" y="6092595"/>
                  <a:ext cx="439782" cy="3779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813097">
                  <a:off x="531718" y="5946042"/>
                  <a:ext cx="807973" cy="5559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813097">
                  <a:off x="816774" y="5702737"/>
                  <a:ext cx="772177" cy="4724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58" name="Oval 57"/>
            <p:cNvSpPr/>
            <p:nvPr/>
          </p:nvSpPr>
          <p:spPr>
            <a:xfrm>
              <a:off x="5274058" y="4227226"/>
              <a:ext cx="796958" cy="694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6224173" y="4227226"/>
              <a:ext cx="796958" cy="694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5715740" y="3844191"/>
              <a:ext cx="796958" cy="694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/>
            <p:cNvSpPr/>
            <p:nvPr/>
          </p:nvSpPr>
          <p:spPr>
            <a:xfrm>
              <a:off x="5399603" y="3426015"/>
              <a:ext cx="1223049" cy="8363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/>
            <p:cNvSpPr/>
            <p:nvPr/>
          </p:nvSpPr>
          <p:spPr>
            <a:xfrm>
              <a:off x="3515189" y="5426873"/>
              <a:ext cx="5204294" cy="1189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/>
            <p:cNvSpPr/>
            <p:nvPr/>
          </p:nvSpPr>
          <p:spPr>
            <a:xfrm>
              <a:off x="4439067" y="4979606"/>
              <a:ext cx="3261622" cy="830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/>
            <p:cNvSpPr/>
            <p:nvPr/>
          </p:nvSpPr>
          <p:spPr>
            <a:xfrm>
              <a:off x="4942275" y="4410779"/>
              <a:ext cx="1996088" cy="8303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3033970" y="5862790"/>
              <a:ext cx="6187193" cy="7000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92480" y="820886"/>
            <a:ext cx="1037294" cy="2462754"/>
            <a:chOff x="4281487" y="776364"/>
            <a:chExt cx="2119313" cy="50316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9" name="Group 68"/>
            <p:cNvGrpSpPr/>
            <p:nvPr/>
          </p:nvGrpSpPr>
          <p:grpSpPr>
            <a:xfrm flipV="1">
              <a:off x="4906452" y="4682110"/>
              <a:ext cx="865499" cy="1125947"/>
              <a:chOff x="3646540" y="1093316"/>
              <a:chExt cx="4221231" cy="5491491"/>
            </a:xfrm>
          </p:grpSpPr>
          <p:sp>
            <p:nvSpPr>
              <p:cNvPr id="84" name="Isosceles Triangle 2"/>
              <p:cNvSpPr/>
              <p:nvPr/>
            </p:nvSpPr>
            <p:spPr>
              <a:xfrm>
                <a:off x="3646540" y="1093316"/>
                <a:ext cx="4221231" cy="5491491"/>
              </a:xfrm>
              <a:custGeom>
                <a:avLst/>
                <a:gdLst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153743 w 4246058"/>
                  <a:gd name="connsiteY0" fmla="*/ 3527858 h 3527858"/>
                  <a:gd name="connsiteX1" fmla="*/ 2199901 w 4246058"/>
                  <a:gd name="connsiteY1" fmla="*/ 0 h 3527858"/>
                  <a:gd name="connsiteX2" fmla="*/ 4246058 w 4246058"/>
                  <a:gd name="connsiteY2" fmla="*/ 3527858 h 3527858"/>
                  <a:gd name="connsiteX3" fmla="*/ 153743 w 4246058"/>
                  <a:gd name="connsiteY3" fmla="*/ 3527858 h 3527858"/>
                  <a:gd name="connsiteX0" fmla="*/ 153743 w 4336066"/>
                  <a:gd name="connsiteY0" fmla="*/ 3527858 h 3527858"/>
                  <a:gd name="connsiteX1" fmla="*/ 2199901 w 4336066"/>
                  <a:gd name="connsiteY1" fmla="*/ 0 h 3527858"/>
                  <a:gd name="connsiteX2" fmla="*/ 4246058 w 4336066"/>
                  <a:gd name="connsiteY2" fmla="*/ 3527858 h 3527858"/>
                  <a:gd name="connsiteX3" fmla="*/ 153743 w 4336066"/>
                  <a:gd name="connsiteY3" fmla="*/ 3527858 h 3527858"/>
                  <a:gd name="connsiteX0" fmla="*/ 153743 w 4406088"/>
                  <a:gd name="connsiteY0" fmla="*/ 3527858 h 3527858"/>
                  <a:gd name="connsiteX1" fmla="*/ 2199901 w 4406088"/>
                  <a:gd name="connsiteY1" fmla="*/ 0 h 3527858"/>
                  <a:gd name="connsiteX2" fmla="*/ 4246058 w 4406088"/>
                  <a:gd name="connsiteY2" fmla="*/ 3527858 h 3527858"/>
                  <a:gd name="connsiteX3" fmla="*/ 153743 w 4406088"/>
                  <a:gd name="connsiteY3" fmla="*/ 3527858 h 3527858"/>
                  <a:gd name="connsiteX0" fmla="*/ 153743 w 4420311"/>
                  <a:gd name="connsiteY0" fmla="*/ 3527858 h 3527858"/>
                  <a:gd name="connsiteX1" fmla="*/ 2199901 w 4420311"/>
                  <a:gd name="connsiteY1" fmla="*/ 0 h 3527858"/>
                  <a:gd name="connsiteX2" fmla="*/ 4246058 w 4420311"/>
                  <a:gd name="connsiteY2" fmla="*/ 3527858 h 3527858"/>
                  <a:gd name="connsiteX3" fmla="*/ 153743 w 4420311"/>
                  <a:gd name="connsiteY3" fmla="*/ 3527858 h 3527858"/>
                  <a:gd name="connsiteX0" fmla="*/ 153743 w 4420311"/>
                  <a:gd name="connsiteY0" fmla="*/ 3527858 h 3754375"/>
                  <a:gd name="connsiteX1" fmla="*/ 2199901 w 4420311"/>
                  <a:gd name="connsiteY1" fmla="*/ 0 h 3754375"/>
                  <a:gd name="connsiteX2" fmla="*/ 4246058 w 4420311"/>
                  <a:gd name="connsiteY2" fmla="*/ 3527858 h 3754375"/>
                  <a:gd name="connsiteX3" fmla="*/ 153743 w 4420311"/>
                  <a:gd name="connsiteY3" fmla="*/ 3527858 h 3754375"/>
                  <a:gd name="connsiteX0" fmla="*/ 153743 w 4420311"/>
                  <a:gd name="connsiteY0" fmla="*/ 3527858 h 3956254"/>
                  <a:gd name="connsiteX1" fmla="*/ 2199901 w 4420311"/>
                  <a:gd name="connsiteY1" fmla="*/ 0 h 3956254"/>
                  <a:gd name="connsiteX2" fmla="*/ 4246058 w 4420311"/>
                  <a:gd name="connsiteY2" fmla="*/ 3527858 h 3956254"/>
                  <a:gd name="connsiteX3" fmla="*/ 153743 w 4420311"/>
                  <a:gd name="connsiteY3" fmla="*/ 3527858 h 3956254"/>
                  <a:gd name="connsiteX0" fmla="*/ 153743 w 4420311"/>
                  <a:gd name="connsiteY0" fmla="*/ 3527858 h 3974073"/>
                  <a:gd name="connsiteX1" fmla="*/ 2199901 w 4420311"/>
                  <a:gd name="connsiteY1" fmla="*/ 0 h 3974073"/>
                  <a:gd name="connsiteX2" fmla="*/ 4246058 w 4420311"/>
                  <a:gd name="connsiteY2" fmla="*/ 3527858 h 3974073"/>
                  <a:gd name="connsiteX3" fmla="*/ 153743 w 4420311"/>
                  <a:gd name="connsiteY3" fmla="*/ 3527858 h 3974073"/>
                  <a:gd name="connsiteX0" fmla="*/ 41041 w 4307609"/>
                  <a:gd name="connsiteY0" fmla="*/ 3527858 h 3974073"/>
                  <a:gd name="connsiteX1" fmla="*/ 2087199 w 4307609"/>
                  <a:gd name="connsiteY1" fmla="*/ 0 h 3974073"/>
                  <a:gd name="connsiteX2" fmla="*/ 4133356 w 4307609"/>
                  <a:gd name="connsiteY2" fmla="*/ 3527858 h 3974073"/>
                  <a:gd name="connsiteX3" fmla="*/ 41041 w 4307609"/>
                  <a:gd name="connsiteY3" fmla="*/ 3527858 h 3974073"/>
                  <a:gd name="connsiteX0" fmla="*/ 41041 w 4307609"/>
                  <a:gd name="connsiteY0" fmla="*/ 3527858 h 4097405"/>
                  <a:gd name="connsiteX1" fmla="*/ 2087199 w 4307609"/>
                  <a:gd name="connsiteY1" fmla="*/ 0 h 4097405"/>
                  <a:gd name="connsiteX2" fmla="*/ 4133356 w 4307609"/>
                  <a:gd name="connsiteY2" fmla="*/ 3527858 h 4097405"/>
                  <a:gd name="connsiteX3" fmla="*/ 41041 w 4307609"/>
                  <a:gd name="connsiteY3" fmla="*/ 3527858 h 4097405"/>
                  <a:gd name="connsiteX0" fmla="*/ 41041 w 4265882"/>
                  <a:gd name="connsiteY0" fmla="*/ 3527858 h 4097405"/>
                  <a:gd name="connsiteX1" fmla="*/ 2087199 w 4265882"/>
                  <a:gd name="connsiteY1" fmla="*/ 0 h 4097405"/>
                  <a:gd name="connsiteX2" fmla="*/ 4133356 w 4265882"/>
                  <a:gd name="connsiteY2" fmla="*/ 3527858 h 4097405"/>
                  <a:gd name="connsiteX3" fmla="*/ 41041 w 4265882"/>
                  <a:gd name="connsiteY3" fmla="*/ 3527858 h 4097405"/>
                  <a:gd name="connsiteX0" fmla="*/ 41041 w 4265882"/>
                  <a:gd name="connsiteY0" fmla="*/ 3527858 h 4236321"/>
                  <a:gd name="connsiteX1" fmla="*/ 2087199 w 4265882"/>
                  <a:gd name="connsiteY1" fmla="*/ 0 h 4236321"/>
                  <a:gd name="connsiteX2" fmla="*/ 4133356 w 4265882"/>
                  <a:gd name="connsiteY2" fmla="*/ 3527858 h 4236321"/>
                  <a:gd name="connsiteX3" fmla="*/ 41041 w 4265882"/>
                  <a:gd name="connsiteY3" fmla="*/ 3527858 h 4236321"/>
                  <a:gd name="connsiteX0" fmla="*/ 41041 w 4265882"/>
                  <a:gd name="connsiteY0" fmla="*/ 3527858 h 4298479"/>
                  <a:gd name="connsiteX1" fmla="*/ 2087199 w 4265882"/>
                  <a:gd name="connsiteY1" fmla="*/ 0 h 4298479"/>
                  <a:gd name="connsiteX2" fmla="*/ 4133356 w 4265882"/>
                  <a:gd name="connsiteY2" fmla="*/ 3527858 h 4298479"/>
                  <a:gd name="connsiteX3" fmla="*/ 41041 w 4265882"/>
                  <a:gd name="connsiteY3" fmla="*/ 3527858 h 4298479"/>
                  <a:gd name="connsiteX0" fmla="*/ 41041 w 4251610"/>
                  <a:gd name="connsiteY0" fmla="*/ 3527858 h 4306301"/>
                  <a:gd name="connsiteX1" fmla="*/ 2087199 w 4251610"/>
                  <a:gd name="connsiteY1" fmla="*/ 0 h 4306301"/>
                  <a:gd name="connsiteX2" fmla="*/ 4118366 w 4251610"/>
                  <a:gd name="connsiteY2" fmla="*/ 3542848 h 4306301"/>
                  <a:gd name="connsiteX3" fmla="*/ 41041 w 4251610"/>
                  <a:gd name="connsiteY3" fmla="*/ 3527858 h 4306301"/>
                  <a:gd name="connsiteX0" fmla="*/ 41041 w 4208912"/>
                  <a:gd name="connsiteY0" fmla="*/ 3527858 h 4306301"/>
                  <a:gd name="connsiteX1" fmla="*/ 2087199 w 4208912"/>
                  <a:gd name="connsiteY1" fmla="*/ 0 h 4306301"/>
                  <a:gd name="connsiteX2" fmla="*/ 4118366 w 4208912"/>
                  <a:gd name="connsiteY2" fmla="*/ 3542848 h 4306301"/>
                  <a:gd name="connsiteX3" fmla="*/ 41041 w 4208912"/>
                  <a:gd name="connsiteY3" fmla="*/ 3527858 h 4306301"/>
                  <a:gd name="connsiteX0" fmla="*/ 41041 w 4221231"/>
                  <a:gd name="connsiteY0" fmla="*/ 3527858 h 4306301"/>
                  <a:gd name="connsiteX1" fmla="*/ 2087199 w 4221231"/>
                  <a:gd name="connsiteY1" fmla="*/ 0 h 4306301"/>
                  <a:gd name="connsiteX2" fmla="*/ 4118366 w 4221231"/>
                  <a:gd name="connsiteY2" fmla="*/ 3542848 h 4306301"/>
                  <a:gd name="connsiteX3" fmla="*/ 41041 w 4221231"/>
                  <a:gd name="connsiteY3" fmla="*/ 3527858 h 430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1231" h="4306301">
                    <a:moveTo>
                      <a:pt x="41041" y="3527858"/>
                    </a:moveTo>
                    <a:cubicBezTo>
                      <a:pt x="-296237" y="1857230"/>
                      <a:pt x="1540057" y="486405"/>
                      <a:pt x="2087199" y="0"/>
                    </a:cubicBezTo>
                    <a:cubicBezTo>
                      <a:pt x="2574380" y="471415"/>
                      <a:pt x="4710478" y="2336915"/>
                      <a:pt x="4118366" y="3542848"/>
                    </a:cubicBezTo>
                    <a:cubicBezTo>
                      <a:pt x="3338878" y="4622139"/>
                      <a:pt x="760568" y="4502219"/>
                      <a:pt x="41041" y="352785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Isosceles Triangle 2"/>
              <p:cNvSpPr/>
              <p:nvPr/>
            </p:nvSpPr>
            <p:spPr>
              <a:xfrm>
                <a:off x="3991530" y="1714349"/>
                <a:ext cx="3531250" cy="4469908"/>
              </a:xfrm>
              <a:custGeom>
                <a:avLst/>
                <a:gdLst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153743 w 4246058"/>
                  <a:gd name="connsiteY0" fmla="*/ 3527858 h 3527858"/>
                  <a:gd name="connsiteX1" fmla="*/ 2199901 w 4246058"/>
                  <a:gd name="connsiteY1" fmla="*/ 0 h 3527858"/>
                  <a:gd name="connsiteX2" fmla="*/ 4246058 w 4246058"/>
                  <a:gd name="connsiteY2" fmla="*/ 3527858 h 3527858"/>
                  <a:gd name="connsiteX3" fmla="*/ 153743 w 4246058"/>
                  <a:gd name="connsiteY3" fmla="*/ 3527858 h 3527858"/>
                  <a:gd name="connsiteX0" fmla="*/ 153743 w 4336066"/>
                  <a:gd name="connsiteY0" fmla="*/ 3527858 h 3527858"/>
                  <a:gd name="connsiteX1" fmla="*/ 2199901 w 4336066"/>
                  <a:gd name="connsiteY1" fmla="*/ 0 h 3527858"/>
                  <a:gd name="connsiteX2" fmla="*/ 4246058 w 4336066"/>
                  <a:gd name="connsiteY2" fmla="*/ 3527858 h 3527858"/>
                  <a:gd name="connsiteX3" fmla="*/ 153743 w 4336066"/>
                  <a:gd name="connsiteY3" fmla="*/ 3527858 h 3527858"/>
                  <a:gd name="connsiteX0" fmla="*/ 153743 w 4406088"/>
                  <a:gd name="connsiteY0" fmla="*/ 3527858 h 3527858"/>
                  <a:gd name="connsiteX1" fmla="*/ 2199901 w 4406088"/>
                  <a:gd name="connsiteY1" fmla="*/ 0 h 3527858"/>
                  <a:gd name="connsiteX2" fmla="*/ 4246058 w 4406088"/>
                  <a:gd name="connsiteY2" fmla="*/ 3527858 h 3527858"/>
                  <a:gd name="connsiteX3" fmla="*/ 153743 w 4406088"/>
                  <a:gd name="connsiteY3" fmla="*/ 3527858 h 3527858"/>
                  <a:gd name="connsiteX0" fmla="*/ 153743 w 4420311"/>
                  <a:gd name="connsiteY0" fmla="*/ 3527858 h 3527858"/>
                  <a:gd name="connsiteX1" fmla="*/ 2199901 w 4420311"/>
                  <a:gd name="connsiteY1" fmla="*/ 0 h 3527858"/>
                  <a:gd name="connsiteX2" fmla="*/ 4246058 w 4420311"/>
                  <a:gd name="connsiteY2" fmla="*/ 3527858 h 3527858"/>
                  <a:gd name="connsiteX3" fmla="*/ 153743 w 4420311"/>
                  <a:gd name="connsiteY3" fmla="*/ 3527858 h 3527858"/>
                  <a:gd name="connsiteX0" fmla="*/ 153743 w 4420311"/>
                  <a:gd name="connsiteY0" fmla="*/ 3527858 h 3754375"/>
                  <a:gd name="connsiteX1" fmla="*/ 2199901 w 4420311"/>
                  <a:gd name="connsiteY1" fmla="*/ 0 h 3754375"/>
                  <a:gd name="connsiteX2" fmla="*/ 4246058 w 4420311"/>
                  <a:gd name="connsiteY2" fmla="*/ 3527858 h 3754375"/>
                  <a:gd name="connsiteX3" fmla="*/ 153743 w 4420311"/>
                  <a:gd name="connsiteY3" fmla="*/ 3527858 h 3754375"/>
                  <a:gd name="connsiteX0" fmla="*/ 153743 w 4420311"/>
                  <a:gd name="connsiteY0" fmla="*/ 3527858 h 3956254"/>
                  <a:gd name="connsiteX1" fmla="*/ 2199901 w 4420311"/>
                  <a:gd name="connsiteY1" fmla="*/ 0 h 3956254"/>
                  <a:gd name="connsiteX2" fmla="*/ 4246058 w 4420311"/>
                  <a:gd name="connsiteY2" fmla="*/ 3527858 h 3956254"/>
                  <a:gd name="connsiteX3" fmla="*/ 153743 w 4420311"/>
                  <a:gd name="connsiteY3" fmla="*/ 3527858 h 3956254"/>
                  <a:gd name="connsiteX0" fmla="*/ 153743 w 4420311"/>
                  <a:gd name="connsiteY0" fmla="*/ 3527858 h 3974073"/>
                  <a:gd name="connsiteX1" fmla="*/ 2199901 w 4420311"/>
                  <a:gd name="connsiteY1" fmla="*/ 0 h 3974073"/>
                  <a:gd name="connsiteX2" fmla="*/ 4246058 w 4420311"/>
                  <a:gd name="connsiteY2" fmla="*/ 3527858 h 3974073"/>
                  <a:gd name="connsiteX3" fmla="*/ 153743 w 4420311"/>
                  <a:gd name="connsiteY3" fmla="*/ 3527858 h 3974073"/>
                  <a:gd name="connsiteX0" fmla="*/ 41041 w 4307609"/>
                  <a:gd name="connsiteY0" fmla="*/ 3527858 h 3974073"/>
                  <a:gd name="connsiteX1" fmla="*/ 2087199 w 4307609"/>
                  <a:gd name="connsiteY1" fmla="*/ 0 h 3974073"/>
                  <a:gd name="connsiteX2" fmla="*/ 4133356 w 4307609"/>
                  <a:gd name="connsiteY2" fmla="*/ 3527858 h 3974073"/>
                  <a:gd name="connsiteX3" fmla="*/ 41041 w 4307609"/>
                  <a:gd name="connsiteY3" fmla="*/ 3527858 h 3974073"/>
                  <a:gd name="connsiteX0" fmla="*/ 41041 w 4307609"/>
                  <a:gd name="connsiteY0" fmla="*/ 3527858 h 4097405"/>
                  <a:gd name="connsiteX1" fmla="*/ 2087199 w 4307609"/>
                  <a:gd name="connsiteY1" fmla="*/ 0 h 4097405"/>
                  <a:gd name="connsiteX2" fmla="*/ 4133356 w 4307609"/>
                  <a:gd name="connsiteY2" fmla="*/ 3527858 h 4097405"/>
                  <a:gd name="connsiteX3" fmla="*/ 41041 w 4307609"/>
                  <a:gd name="connsiteY3" fmla="*/ 3527858 h 4097405"/>
                  <a:gd name="connsiteX0" fmla="*/ 41041 w 4265882"/>
                  <a:gd name="connsiteY0" fmla="*/ 3527858 h 4097405"/>
                  <a:gd name="connsiteX1" fmla="*/ 2087199 w 4265882"/>
                  <a:gd name="connsiteY1" fmla="*/ 0 h 4097405"/>
                  <a:gd name="connsiteX2" fmla="*/ 4133356 w 4265882"/>
                  <a:gd name="connsiteY2" fmla="*/ 3527858 h 4097405"/>
                  <a:gd name="connsiteX3" fmla="*/ 41041 w 4265882"/>
                  <a:gd name="connsiteY3" fmla="*/ 3527858 h 4097405"/>
                  <a:gd name="connsiteX0" fmla="*/ 41041 w 4265882"/>
                  <a:gd name="connsiteY0" fmla="*/ 3527858 h 4236321"/>
                  <a:gd name="connsiteX1" fmla="*/ 2087199 w 4265882"/>
                  <a:gd name="connsiteY1" fmla="*/ 0 h 4236321"/>
                  <a:gd name="connsiteX2" fmla="*/ 4133356 w 4265882"/>
                  <a:gd name="connsiteY2" fmla="*/ 3527858 h 4236321"/>
                  <a:gd name="connsiteX3" fmla="*/ 41041 w 4265882"/>
                  <a:gd name="connsiteY3" fmla="*/ 3527858 h 4236321"/>
                  <a:gd name="connsiteX0" fmla="*/ 41041 w 4265882"/>
                  <a:gd name="connsiteY0" fmla="*/ 3527858 h 4298479"/>
                  <a:gd name="connsiteX1" fmla="*/ 2087199 w 4265882"/>
                  <a:gd name="connsiteY1" fmla="*/ 0 h 4298479"/>
                  <a:gd name="connsiteX2" fmla="*/ 4133356 w 4265882"/>
                  <a:gd name="connsiteY2" fmla="*/ 3527858 h 4298479"/>
                  <a:gd name="connsiteX3" fmla="*/ 41041 w 4265882"/>
                  <a:gd name="connsiteY3" fmla="*/ 3527858 h 4298479"/>
                  <a:gd name="connsiteX0" fmla="*/ 41041 w 4251610"/>
                  <a:gd name="connsiteY0" fmla="*/ 3527858 h 4306301"/>
                  <a:gd name="connsiteX1" fmla="*/ 2087199 w 4251610"/>
                  <a:gd name="connsiteY1" fmla="*/ 0 h 4306301"/>
                  <a:gd name="connsiteX2" fmla="*/ 4118366 w 4251610"/>
                  <a:gd name="connsiteY2" fmla="*/ 3542848 h 4306301"/>
                  <a:gd name="connsiteX3" fmla="*/ 41041 w 4251610"/>
                  <a:gd name="connsiteY3" fmla="*/ 3527858 h 4306301"/>
                  <a:gd name="connsiteX0" fmla="*/ 41041 w 4208912"/>
                  <a:gd name="connsiteY0" fmla="*/ 3527858 h 4306301"/>
                  <a:gd name="connsiteX1" fmla="*/ 2087199 w 4208912"/>
                  <a:gd name="connsiteY1" fmla="*/ 0 h 4306301"/>
                  <a:gd name="connsiteX2" fmla="*/ 4118366 w 4208912"/>
                  <a:gd name="connsiteY2" fmla="*/ 3542848 h 4306301"/>
                  <a:gd name="connsiteX3" fmla="*/ 41041 w 4208912"/>
                  <a:gd name="connsiteY3" fmla="*/ 3527858 h 4306301"/>
                  <a:gd name="connsiteX0" fmla="*/ 41041 w 4221231"/>
                  <a:gd name="connsiteY0" fmla="*/ 3527858 h 4306301"/>
                  <a:gd name="connsiteX1" fmla="*/ 2087199 w 4221231"/>
                  <a:gd name="connsiteY1" fmla="*/ 0 h 4306301"/>
                  <a:gd name="connsiteX2" fmla="*/ 4118366 w 4221231"/>
                  <a:gd name="connsiteY2" fmla="*/ 3542848 h 4306301"/>
                  <a:gd name="connsiteX3" fmla="*/ 41041 w 4221231"/>
                  <a:gd name="connsiteY3" fmla="*/ 3527858 h 430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1231" h="4306301">
                    <a:moveTo>
                      <a:pt x="41041" y="3527858"/>
                    </a:moveTo>
                    <a:cubicBezTo>
                      <a:pt x="-296237" y="1857230"/>
                      <a:pt x="1540057" y="486405"/>
                      <a:pt x="2087199" y="0"/>
                    </a:cubicBezTo>
                    <a:cubicBezTo>
                      <a:pt x="2574380" y="471415"/>
                      <a:pt x="4710478" y="2336915"/>
                      <a:pt x="4118366" y="3542848"/>
                    </a:cubicBezTo>
                    <a:cubicBezTo>
                      <a:pt x="3338878" y="4622139"/>
                      <a:pt x="760568" y="4502219"/>
                      <a:pt x="41041" y="352785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Isosceles Triangle 2"/>
              <p:cNvSpPr/>
              <p:nvPr/>
            </p:nvSpPr>
            <p:spPr>
              <a:xfrm>
                <a:off x="4231481" y="2083633"/>
                <a:ext cx="3051349" cy="3862442"/>
              </a:xfrm>
              <a:custGeom>
                <a:avLst/>
                <a:gdLst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0 w 4092315"/>
                  <a:gd name="connsiteY0" fmla="*/ 3527858 h 3527858"/>
                  <a:gd name="connsiteX1" fmla="*/ 2046158 w 4092315"/>
                  <a:gd name="connsiteY1" fmla="*/ 0 h 3527858"/>
                  <a:gd name="connsiteX2" fmla="*/ 4092315 w 4092315"/>
                  <a:gd name="connsiteY2" fmla="*/ 3527858 h 3527858"/>
                  <a:gd name="connsiteX3" fmla="*/ 0 w 4092315"/>
                  <a:gd name="connsiteY3" fmla="*/ 3527858 h 3527858"/>
                  <a:gd name="connsiteX0" fmla="*/ 153743 w 4246058"/>
                  <a:gd name="connsiteY0" fmla="*/ 3527858 h 3527858"/>
                  <a:gd name="connsiteX1" fmla="*/ 2199901 w 4246058"/>
                  <a:gd name="connsiteY1" fmla="*/ 0 h 3527858"/>
                  <a:gd name="connsiteX2" fmla="*/ 4246058 w 4246058"/>
                  <a:gd name="connsiteY2" fmla="*/ 3527858 h 3527858"/>
                  <a:gd name="connsiteX3" fmla="*/ 153743 w 4246058"/>
                  <a:gd name="connsiteY3" fmla="*/ 3527858 h 3527858"/>
                  <a:gd name="connsiteX0" fmla="*/ 153743 w 4336066"/>
                  <a:gd name="connsiteY0" fmla="*/ 3527858 h 3527858"/>
                  <a:gd name="connsiteX1" fmla="*/ 2199901 w 4336066"/>
                  <a:gd name="connsiteY1" fmla="*/ 0 h 3527858"/>
                  <a:gd name="connsiteX2" fmla="*/ 4246058 w 4336066"/>
                  <a:gd name="connsiteY2" fmla="*/ 3527858 h 3527858"/>
                  <a:gd name="connsiteX3" fmla="*/ 153743 w 4336066"/>
                  <a:gd name="connsiteY3" fmla="*/ 3527858 h 3527858"/>
                  <a:gd name="connsiteX0" fmla="*/ 153743 w 4406088"/>
                  <a:gd name="connsiteY0" fmla="*/ 3527858 h 3527858"/>
                  <a:gd name="connsiteX1" fmla="*/ 2199901 w 4406088"/>
                  <a:gd name="connsiteY1" fmla="*/ 0 h 3527858"/>
                  <a:gd name="connsiteX2" fmla="*/ 4246058 w 4406088"/>
                  <a:gd name="connsiteY2" fmla="*/ 3527858 h 3527858"/>
                  <a:gd name="connsiteX3" fmla="*/ 153743 w 4406088"/>
                  <a:gd name="connsiteY3" fmla="*/ 3527858 h 3527858"/>
                  <a:gd name="connsiteX0" fmla="*/ 153743 w 4420311"/>
                  <a:gd name="connsiteY0" fmla="*/ 3527858 h 3527858"/>
                  <a:gd name="connsiteX1" fmla="*/ 2199901 w 4420311"/>
                  <a:gd name="connsiteY1" fmla="*/ 0 h 3527858"/>
                  <a:gd name="connsiteX2" fmla="*/ 4246058 w 4420311"/>
                  <a:gd name="connsiteY2" fmla="*/ 3527858 h 3527858"/>
                  <a:gd name="connsiteX3" fmla="*/ 153743 w 4420311"/>
                  <a:gd name="connsiteY3" fmla="*/ 3527858 h 3527858"/>
                  <a:gd name="connsiteX0" fmla="*/ 153743 w 4420311"/>
                  <a:gd name="connsiteY0" fmla="*/ 3527858 h 3754375"/>
                  <a:gd name="connsiteX1" fmla="*/ 2199901 w 4420311"/>
                  <a:gd name="connsiteY1" fmla="*/ 0 h 3754375"/>
                  <a:gd name="connsiteX2" fmla="*/ 4246058 w 4420311"/>
                  <a:gd name="connsiteY2" fmla="*/ 3527858 h 3754375"/>
                  <a:gd name="connsiteX3" fmla="*/ 153743 w 4420311"/>
                  <a:gd name="connsiteY3" fmla="*/ 3527858 h 3754375"/>
                  <a:gd name="connsiteX0" fmla="*/ 153743 w 4420311"/>
                  <a:gd name="connsiteY0" fmla="*/ 3527858 h 3956254"/>
                  <a:gd name="connsiteX1" fmla="*/ 2199901 w 4420311"/>
                  <a:gd name="connsiteY1" fmla="*/ 0 h 3956254"/>
                  <a:gd name="connsiteX2" fmla="*/ 4246058 w 4420311"/>
                  <a:gd name="connsiteY2" fmla="*/ 3527858 h 3956254"/>
                  <a:gd name="connsiteX3" fmla="*/ 153743 w 4420311"/>
                  <a:gd name="connsiteY3" fmla="*/ 3527858 h 3956254"/>
                  <a:gd name="connsiteX0" fmla="*/ 153743 w 4420311"/>
                  <a:gd name="connsiteY0" fmla="*/ 3527858 h 3974073"/>
                  <a:gd name="connsiteX1" fmla="*/ 2199901 w 4420311"/>
                  <a:gd name="connsiteY1" fmla="*/ 0 h 3974073"/>
                  <a:gd name="connsiteX2" fmla="*/ 4246058 w 4420311"/>
                  <a:gd name="connsiteY2" fmla="*/ 3527858 h 3974073"/>
                  <a:gd name="connsiteX3" fmla="*/ 153743 w 4420311"/>
                  <a:gd name="connsiteY3" fmla="*/ 3527858 h 3974073"/>
                  <a:gd name="connsiteX0" fmla="*/ 41041 w 4307609"/>
                  <a:gd name="connsiteY0" fmla="*/ 3527858 h 3974073"/>
                  <a:gd name="connsiteX1" fmla="*/ 2087199 w 4307609"/>
                  <a:gd name="connsiteY1" fmla="*/ 0 h 3974073"/>
                  <a:gd name="connsiteX2" fmla="*/ 4133356 w 4307609"/>
                  <a:gd name="connsiteY2" fmla="*/ 3527858 h 3974073"/>
                  <a:gd name="connsiteX3" fmla="*/ 41041 w 4307609"/>
                  <a:gd name="connsiteY3" fmla="*/ 3527858 h 3974073"/>
                  <a:gd name="connsiteX0" fmla="*/ 41041 w 4307609"/>
                  <a:gd name="connsiteY0" fmla="*/ 3527858 h 4097405"/>
                  <a:gd name="connsiteX1" fmla="*/ 2087199 w 4307609"/>
                  <a:gd name="connsiteY1" fmla="*/ 0 h 4097405"/>
                  <a:gd name="connsiteX2" fmla="*/ 4133356 w 4307609"/>
                  <a:gd name="connsiteY2" fmla="*/ 3527858 h 4097405"/>
                  <a:gd name="connsiteX3" fmla="*/ 41041 w 4307609"/>
                  <a:gd name="connsiteY3" fmla="*/ 3527858 h 4097405"/>
                  <a:gd name="connsiteX0" fmla="*/ 41041 w 4265882"/>
                  <a:gd name="connsiteY0" fmla="*/ 3527858 h 4097405"/>
                  <a:gd name="connsiteX1" fmla="*/ 2087199 w 4265882"/>
                  <a:gd name="connsiteY1" fmla="*/ 0 h 4097405"/>
                  <a:gd name="connsiteX2" fmla="*/ 4133356 w 4265882"/>
                  <a:gd name="connsiteY2" fmla="*/ 3527858 h 4097405"/>
                  <a:gd name="connsiteX3" fmla="*/ 41041 w 4265882"/>
                  <a:gd name="connsiteY3" fmla="*/ 3527858 h 4097405"/>
                  <a:gd name="connsiteX0" fmla="*/ 41041 w 4265882"/>
                  <a:gd name="connsiteY0" fmla="*/ 3527858 h 4236321"/>
                  <a:gd name="connsiteX1" fmla="*/ 2087199 w 4265882"/>
                  <a:gd name="connsiteY1" fmla="*/ 0 h 4236321"/>
                  <a:gd name="connsiteX2" fmla="*/ 4133356 w 4265882"/>
                  <a:gd name="connsiteY2" fmla="*/ 3527858 h 4236321"/>
                  <a:gd name="connsiteX3" fmla="*/ 41041 w 4265882"/>
                  <a:gd name="connsiteY3" fmla="*/ 3527858 h 4236321"/>
                  <a:gd name="connsiteX0" fmla="*/ 41041 w 4265882"/>
                  <a:gd name="connsiteY0" fmla="*/ 3527858 h 4298479"/>
                  <a:gd name="connsiteX1" fmla="*/ 2087199 w 4265882"/>
                  <a:gd name="connsiteY1" fmla="*/ 0 h 4298479"/>
                  <a:gd name="connsiteX2" fmla="*/ 4133356 w 4265882"/>
                  <a:gd name="connsiteY2" fmla="*/ 3527858 h 4298479"/>
                  <a:gd name="connsiteX3" fmla="*/ 41041 w 4265882"/>
                  <a:gd name="connsiteY3" fmla="*/ 3527858 h 4298479"/>
                  <a:gd name="connsiteX0" fmla="*/ 41041 w 4251610"/>
                  <a:gd name="connsiteY0" fmla="*/ 3527858 h 4306301"/>
                  <a:gd name="connsiteX1" fmla="*/ 2087199 w 4251610"/>
                  <a:gd name="connsiteY1" fmla="*/ 0 h 4306301"/>
                  <a:gd name="connsiteX2" fmla="*/ 4118366 w 4251610"/>
                  <a:gd name="connsiteY2" fmla="*/ 3542848 h 4306301"/>
                  <a:gd name="connsiteX3" fmla="*/ 41041 w 4251610"/>
                  <a:gd name="connsiteY3" fmla="*/ 3527858 h 4306301"/>
                  <a:gd name="connsiteX0" fmla="*/ 41041 w 4208912"/>
                  <a:gd name="connsiteY0" fmla="*/ 3527858 h 4306301"/>
                  <a:gd name="connsiteX1" fmla="*/ 2087199 w 4208912"/>
                  <a:gd name="connsiteY1" fmla="*/ 0 h 4306301"/>
                  <a:gd name="connsiteX2" fmla="*/ 4118366 w 4208912"/>
                  <a:gd name="connsiteY2" fmla="*/ 3542848 h 4306301"/>
                  <a:gd name="connsiteX3" fmla="*/ 41041 w 4208912"/>
                  <a:gd name="connsiteY3" fmla="*/ 3527858 h 4306301"/>
                  <a:gd name="connsiteX0" fmla="*/ 41041 w 4221231"/>
                  <a:gd name="connsiteY0" fmla="*/ 3527858 h 4306301"/>
                  <a:gd name="connsiteX1" fmla="*/ 2087199 w 4221231"/>
                  <a:gd name="connsiteY1" fmla="*/ 0 h 4306301"/>
                  <a:gd name="connsiteX2" fmla="*/ 4118366 w 4221231"/>
                  <a:gd name="connsiteY2" fmla="*/ 3542848 h 4306301"/>
                  <a:gd name="connsiteX3" fmla="*/ 41041 w 4221231"/>
                  <a:gd name="connsiteY3" fmla="*/ 3527858 h 430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1231" h="4306301">
                    <a:moveTo>
                      <a:pt x="41041" y="3527858"/>
                    </a:moveTo>
                    <a:cubicBezTo>
                      <a:pt x="-296237" y="1857230"/>
                      <a:pt x="1540057" y="486405"/>
                      <a:pt x="2087199" y="0"/>
                    </a:cubicBezTo>
                    <a:cubicBezTo>
                      <a:pt x="2574380" y="471415"/>
                      <a:pt x="4710478" y="2336915"/>
                      <a:pt x="4118366" y="3542848"/>
                    </a:cubicBezTo>
                    <a:cubicBezTo>
                      <a:pt x="3338878" y="4622139"/>
                      <a:pt x="760568" y="4502219"/>
                      <a:pt x="41041" y="352785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281487" y="776364"/>
              <a:ext cx="2119313" cy="3813990"/>
              <a:chOff x="4281487" y="776363"/>
              <a:chExt cx="2815391" cy="5066677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281487" y="3554711"/>
                <a:ext cx="2815391" cy="1527745"/>
                <a:chOff x="8491771" y="2449811"/>
                <a:chExt cx="2815391" cy="1527745"/>
              </a:xfrm>
            </p:grpSpPr>
            <p:sp>
              <p:nvSpPr>
                <p:cNvPr id="82" name="Diagonal Stripe 81"/>
                <p:cNvSpPr/>
                <p:nvPr/>
              </p:nvSpPr>
              <p:spPr>
                <a:xfrm flipH="1">
                  <a:off x="9327162" y="2449811"/>
                  <a:ext cx="1980000" cy="1527745"/>
                </a:xfrm>
                <a:prstGeom prst="diagStripe">
                  <a:avLst>
                    <a:gd name="adj" fmla="val 33789"/>
                  </a:avLst>
                </a:prstGeom>
                <a:solidFill>
                  <a:srgbClr val="C9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Diagonal Stripe 82"/>
                <p:cNvSpPr/>
                <p:nvPr/>
              </p:nvSpPr>
              <p:spPr>
                <a:xfrm>
                  <a:off x="8491771" y="2449811"/>
                  <a:ext cx="1980000" cy="1527745"/>
                </a:xfrm>
                <a:prstGeom prst="diagStripe">
                  <a:avLst>
                    <a:gd name="adj" fmla="val 33789"/>
                  </a:avLst>
                </a:prstGeom>
                <a:solidFill>
                  <a:srgbClr val="BE4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94901" y="776363"/>
                <a:ext cx="2188563" cy="5066677"/>
                <a:chOff x="4871803" y="509663"/>
                <a:chExt cx="2188563" cy="5066677"/>
              </a:xfrm>
            </p:grpSpPr>
            <p:sp>
              <p:nvSpPr>
                <p:cNvPr id="76" name="Freeform: Shape 75"/>
                <p:cNvSpPr/>
                <p:nvPr/>
              </p:nvSpPr>
              <p:spPr>
                <a:xfrm flipV="1">
                  <a:off x="5108512" y="509663"/>
                  <a:ext cx="1715145" cy="4107308"/>
                </a:xfrm>
                <a:custGeom>
                  <a:avLst/>
                  <a:gdLst>
                    <a:gd name="connsiteX0" fmla="*/ 1161746 w 2323850"/>
                    <a:gd name="connsiteY0" fmla="*/ 5848545 h 5848545"/>
                    <a:gd name="connsiteX1" fmla="*/ 2323484 w 2323850"/>
                    <a:gd name="connsiteY1" fmla="*/ 2400423 h 5848545"/>
                    <a:gd name="connsiteX2" fmla="*/ 2323484 w 2323850"/>
                    <a:gd name="connsiteY2" fmla="*/ 1681279 h 5848545"/>
                    <a:gd name="connsiteX3" fmla="*/ 2323477 w 2323850"/>
                    <a:gd name="connsiteY3" fmla="*/ 1681279 h 5848545"/>
                    <a:gd name="connsiteX4" fmla="*/ 2228569 w 2323850"/>
                    <a:gd name="connsiteY4" fmla="*/ 0 h 5848545"/>
                    <a:gd name="connsiteX5" fmla="*/ 94910 w 2323850"/>
                    <a:gd name="connsiteY5" fmla="*/ 0 h 5848545"/>
                    <a:gd name="connsiteX6" fmla="*/ 2 w 2323850"/>
                    <a:gd name="connsiteY6" fmla="*/ 1681279 h 5848545"/>
                    <a:gd name="connsiteX7" fmla="*/ 8 w 2323850"/>
                    <a:gd name="connsiteY7" fmla="*/ 1681279 h 5848545"/>
                    <a:gd name="connsiteX8" fmla="*/ 8 w 2323850"/>
                    <a:gd name="connsiteY8" fmla="*/ 2400423 h 5848545"/>
                    <a:gd name="connsiteX9" fmla="*/ 1161746 w 2323850"/>
                    <a:gd name="connsiteY9" fmla="*/ 5848545 h 584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23850" h="5848545">
                      <a:moveTo>
                        <a:pt x="1161746" y="5848545"/>
                      </a:moveTo>
                      <a:cubicBezTo>
                        <a:pt x="1728874" y="4968995"/>
                        <a:pt x="2340973" y="3549798"/>
                        <a:pt x="2323484" y="2400423"/>
                      </a:cubicBezTo>
                      <a:lnTo>
                        <a:pt x="2323484" y="1681279"/>
                      </a:lnTo>
                      <a:lnTo>
                        <a:pt x="2323477" y="1681279"/>
                      </a:lnTo>
                      <a:lnTo>
                        <a:pt x="2228569" y="0"/>
                      </a:lnTo>
                      <a:lnTo>
                        <a:pt x="94910" y="0"/>
                      </a:lnTo>
                      <a:lnTo>
                        <a:pt x="2" y="1681279"/>
                      </a:lnTo>
                      <a:lnTo>
                        <a:pt x="8" y="1681279"/>
                      </a:lnTo>
                      <a:lnTo>
                        <a:pt x="8" y="2400423"/>
                      </a:lnTo>
                      <a:cubicBezTo>
                        <a:pt x="-2485" y="3660435"/>
                        <a:pt x="534657" y="4954003"/>
                        <a:pt x="1161746" y="584854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4871803" y="4542021"/>
                  <a:ext cx="2188563" cy="719527"/>
                </a:xfrm>
                <a:prstGeom prst="trapezoid">
                  <a:avLst>
                    <a:gd name="adj" fmla="val 35417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 flipV="1">
                  <a:off x="5277834" y="5261547"/>
                  <a:ext cx="1376501" cy="314793"/>
                </a:xfrm>
                <a:prstGeom prst="trapezoid">
                  <a:avLst>
                    <a:gd name="adj" fmla="val 35417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9" name="Freeform: Shape 78"/>
                <p:cNvSpPr/>
                <p:nvPr/>
              </p:nvSpPr>
              <p:spPr>
                <a:xfrm flipV="1">
                  <a:off x="6175367" y="850795"/>
                  <a:ext cx="884999" cy="4725545"/>
                </a:xfrm>
                <a:custGeom>
                  <a:avLst/>
                  <a:gdLst>
                    <a:gd name="connsiteX0" fmla="*/ 0 w 884999"/>
                    <a:gd name="connsiteY0" fmla="*/ 4725545 h 4725545"/>
                    <a:gd name="connsiteX1" fmla="*/ 102962 w 884999"/>
                    <a:gd name="connsiteY1" fmla="*/ 4541233 h 4725545"/>
                    <a:gd name="connsiteX2" fmla="*/ 648020 w 884999"/>
                    <a:gd name="connsiteY2" fmla="*/ 2645135 h 4725545"/>
                    <a:gd name="connsiteX3" fmla="*/ 648020 w 884999"/>
                    <a:gd name="connsiteY3" fmla="*/ 2140095 h 4725545"/>
                    <a:gd name="connsiteX4" fmla="*/ 648015 w 884999"/>
                    <a:gd name="connsiteY4" fmla="*/ 2140095 h 4725545"/>
                    <a:gd name="connsiteX5" fmla="*/ 582413 w 884999"/>
                    <a:gd name="connsiteY5" fmla="*/ 1034319 h 4725545"/>
                    <a:gd name="connsiteX6" fmla="*/ 630164 w 884999"/>
                    <a:gd name="connsiteY6" fmla="*/ 1034319 h 4725545"/>
                    <a:gd name="connsiteX7" fmla="*/ 884999 w 884999"/>
                    <a:gd name="connsiteY7" fmla="*/ 314792 h 4725545"/>
                    <a:gd name="connsiteX8" fmla="*/ 478968 w 884999"/>
                    <a:gd name="connsiteY8" fmla="*/ 314792 h 4725545"/>
                    <a:gd name="connsiteX9" fmla="*/ 367478 w 884999"/>
                    <a:gd name="connsiteY9" fmla="*/ 0 h 4725545"/>
                    <a:gd name="connsiteX10" fmla="*/ 0 w 884999"/>
                    <a:gd name="connsiteY10" fmla="*/ 0 h 4725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4999" h="4725545">
                      <a:moveTo>
                        <a:pt x="0" y="4725545"/>
                      </a:moveTo>
                      <a:lnTo>
                        <a:pt x="102962" y="4541233"/>
                      </a:lnTo>
                      <a:cubicBezTo>
                        <a:pt x="406002" y="3962495"/>
                        <a:pt x="657701" y="3250521"/>
                        <a:pt x="648020" y="2645135"/>
                      </a:cubicBezTo>
                      <a:lnTo>
                        <a:pt x="648020" y="2140095"/>
                      </a:lnTo>
                      <a:lnTo>
                        <a:pt x="648015" y="2140095"/>
                      </a:lnTo>
                      <a:lnTo>
                        <a:pt x="582413" y="1034319"/>
                      </a:lnTo>
                      <a:lnTo>
                        <a:pt x="630164" y="1034319"/>
                      </a:lnTo>
                      <a:lnTo>
                        <a:pt x="884999" y="314792"/>
                      </a:lnTo>
                      <a:lnTo>
                        <a:pt x="478968" y="314792"/>
                      </a:lnTo>
                      <a:lnTo>
                        <a:pt x="36747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 flipV="1">
                  <a:off x="6175367" y="5261545"/>
                  <a:ext cx="478968" cy="172603"/>
                </a:xfrm>
                <a:prstGeom prst="triangle">
                  <a:avLst>
                    <a:gd name="adj" fmla="val 0"/>
                  </a:avLst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1" name="Isosceles Triangle 80"/>
                <p:cNvSpPr/>
                <p:nvPr/>
              </p:nvSpPr>
              <p:spPr>
                <a:xfrm>
                  <a:off x="6175367" y="4542021"/>
                  <a:ext cx="884999" cy="719524"/>
                </a:xfrm>
                <a:prstGeom prst="triangle">
                  <a:avLst>
                    <a:gd name="adj" fmla="val 70381"/>
                  </a:avLst>
                </a:prstGeom>
                <a:solidFill>
                  <a:srgbClr val="D5D5D5">
                    <a:alpha val="4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5" name="Oval 74"/>
              <p:cNvSpPr/>
              <p:nvPr/>
            </p:nvSpPr>
            <p:spPr>
              <a:xfrm>
                <a:off x="5434230" y="1879787"/>
                <a:ext cx="571500" cy="571500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" name="Arrow: Pentagon 70"/>
            <p:cNvSpPr/>
            <p:nvPr/>
          </p:nvSpPr>
          <p:spPr>
            <a:xfrm rot="16200000">
              <a:off x="4822720" y="3430472"/>
              <a:ext cx="1044000" cy="36000"/>
            </a:xfrm>
            <a:prstGeom prst="homePlate">
              <a:avLst/>
            </a:prstGeom>
            <a:solidFill>
              <a:srgbClr val="C9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rapezoid 71"/>
            <p:cNvSpPr/>
            <p:nvPr/>
          </p:nvSpPr>
          <p:spPr>
            <a:xfrm>
              <a:off x="5290720" y="3822387"/>
              <a:ext cx="108000" cy="206057"/>
            </a:xfrm>
            <a:prstGeom prst="trapezoid">
              <a:avLst/>
            </a:prstGeom>
            <a:solidFill>
              <a:srgbClr val="BE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7528" y="961777"/>
            <a:ext cx="2405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</a:t>
            </a:r>
            <a:r>
              <a:rPr lang="en-IN" sz="32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  <a:p>
            <a:r>
              <a:rPr lang="en-IN" sz="2400" spc="6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41023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2017-06-04T13:56:35Z</dcterms:created>
  <dcterms:modified xsi:type="dcterms:W3CDTF">2017-06-04T16:47:06Z</dcterms:modified>
</cp:coreProperties>
</file>