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6D4"/>
    <a:srgbClr val="168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5C6-D723-440A-9391-21C6F16FF8B2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4AF0-B652-4B8E-898E-C8D47AEDE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36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5C6-D723-440A-9391-21C6F16FF8B2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4AF0-B652-4B8E-898E-C8D47AEDE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4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5C6-D723-440A-9391-21C6F16FF8B2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4AF0-B652-4B8E-898E-C8D47AEDE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2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5C6-D723-440A-9391-21C6F16FF8B2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4AF0-B652-4B8E-898E-C8D47AEDE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2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5C6-D723-440A-9391-21C6F16FF8B2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4AF0-B652-4B8E-898E-C8D47AEDE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0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5C6-D723-440A-9391-21C6F16FF8B2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4AF0-B652-4B8E-898E-C8D47AEDE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98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5C6-D723-440A-9391-21C6F16FF8B2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4AF0-B652-4B8E-898E-C8D47AEDE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2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5C6-D723-440A-9391-21C6F16FF8B2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4AF0-B652-4B8E-898E-C8D47AEDE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5C6-D723-440A-9391-21C6F16FF8B2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4AF0-B652-4B8E-898E-C8D47AEDE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26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5C6-D723-440A-9391-21C6F16FF8B2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4AF0-B652-4B8E-898E-C8D47AEDE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33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55C6-D723-440A-9391-21C6F16FF8B2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4AF0-B652-4B8E-898E-C8D47AEDE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92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55C6-D723-440A-9391-21C6F16FF8B2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4AF0-B652-4B8E-898E-C8D47AEDE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51931" y="685206"/>
            <a:ext cx="2841897" cy="1888591"/>
            <a:chOff x="1115955" y="398603"/>
            <a:chExt cx="2841897" cy="1888591"/>
          </a:xfrm>
        </p:grpSpPr>
        <p:grpSp>
          <p:nvGrpSpPr>
            <p:cNvPr id="8" name="Group 7"/>
            <p:cNvGrpSpPr/>
            <p:nvPr/>
          </p:nvGrpSpPr>
          <p:grpSpPr>
            <a:xfrm>
              <a:off x="2187304" y="398603"/>
              <a:ext cx="1770548" cy="1718571"/>
              <a:chOff x="1122776" y="1244763"/>
              <a:chExt cx="4027400" cy="390917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122776" y="1244763"/>
                <a:ext cx="4027400" cy="468000"/>
              </a:xfrm>
              <a:prstGeom prst="rect">
                <a:avLst/>
              </a:prstGeom>
              <a:solidFill>
                <a:srgbClr val="1A96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682176" y="1712762"/>
                <a:ext cx="468000" cy="3441171"/>
              </a:xfrm>
              <a:prstGeom prst="rect">
                <a:avLst/>
              </a:prstGeom>
              <a:solidFill>
                <a:srgbClr val="1A96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122776" y="1712763"/>
                <a:ext cx="468000" cy="1317516"/>
              </a:xfrm>
              <a:prstGeom prst="rect">
                <a:avLst/>
              </a:prstGeom>
              <a:solidFill>
                <a:srgbClr val="1A96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257074" y="4685933"/>
                <a:ext cx="1883421" cy="468001"/>
              </a:xfrm>
              <a:prstGeom prst="rect">
                <a:avLst/>
              </a:prstGeom>
              <a:solidFill>
                <a:srgbClr val="1A96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115955" y="755501"/>
              <a:ext cx="2142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chemeClr val="bg2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OUR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5955" y="1228960"/>
              <a:ext cx="2142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chemeClr val="bg2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AMAZING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15955" y="1702419"/>
              <a:ext cx="2142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chemeClr val="bg2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SERVICES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1931" y="2636375"/>
            <a:ext cx="30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OUR SERVICES</a:t>
            </a:r>
          </a:p>
        </p:txBody>
      </p:sp>
      <p:sp>
        <p:nvSpPr>
          <p:cNvPr id="14" name="Rectangle 13"/>
          <p:cNvSpPr/>
          <p:nvPr/>
        </p:nvSpPr>
        <p:spPr>
          <a:xfrm flipV="1">
            <a:off x="750626" y="3011401"/>
            <a:ext cx="2738945" cy="45719"/>
          </a:xfrm>
          <a:prstGeom prst="rect">
            <a:avLst/>
          </a:prstGeom>
          <a:solidFill>
            <a:srgbClr val="1A9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51931" y="3515845"/>
            <a:ext cx="381088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Lorem ipsum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dolor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sit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amet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consectetur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adipiscing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elit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sed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do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eiusmod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tempor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incididunt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ut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labore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et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dolore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magna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aliqua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Ut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enim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ad minim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veniam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quis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nostrud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exercitation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ullamco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laboris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nisi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ut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aliquip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ex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ea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commodo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consequat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Duis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aute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irure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dolor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reprehenderit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voluptate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velit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esse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cillum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dolore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eu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fugiat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nulla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pariatur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Excepteur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sint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occaecat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cupidatat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non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proident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sunt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in culpa qui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officia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deserunt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mollit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anim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id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est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bg2">
                    <a:lumMod val="50000"/>
                  </a:schemeClr>
                </a:solidFill>
              </a:rPr>
              <a:t>laborum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r="26598"/>
          <a:stretch/>
        </p:blipFill>
        <p:spPr>
          <a:xfrm>
            <a:off x="4637263" y="0"/>
            <a:ext cx="7554737" cy="6858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37263" y="0"/>
            <a:ext cx="7554737" cy="6858000"/>
          </a:xfrm>
          <a:prstGeom prst="rect">
            <a:avLst/>
          </a:prstGeom>
          <a:solidFill>
            <a:srgbClr val="1A96D4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6961144" y="1647363"/>
            <a:ext cx="2906973" cy="2906973"/>
          </a:xfrm>
          <a:prstGeom prst="ellipse">
            <a:avLst/>
          </a:prstGeom>
          <a:noFill/>
          <a:ln w="123825">
            <a:solidFill>
              <a:schemeClr val="bg1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7081347" y="1767566"/>
            <a:ext cx="2666566" cy="2666566"/>
          </a:xfrm>
          <a:prstGeom prst="ellipse">
            <a:avLst/>
          </a:prstGeom>
          <a:solidFill>
            <a:srgbClr val="1A96D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7606393" y="2562240"/>
            <a:ext cx="161647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2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</a:t>
            </a:r>
          </a:p>
          <a:p>
            <a:pPr algn="ctr"/>
            <a:r>
              <a:rPr lang="en-IN" sz="32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2377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C42A6DD-4FC0-42DF-8AF6-9742DDD60578}">
  <we:reference id="wa104178141" version="3.0.9.1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Open Sans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2017-03-05T07:10:49Z</dcterms:created>
  <dcterms:modified xsi:type="dcterms:W3CDTF">2017-04-18T18:43:12Z</dcterms:modified>
</cp:coreProperties>
</file>