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  <a:srgbClr val="0097CC"/>
    <a:srgbClr val="06BAE4"/>
    <a:srgbClr val="00ADEA"/>
    <a:srgbClr val="06ADD4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3941F-8C22-48AE-AD4F-9FDE7E4236C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CB798-27C6-4D9F-B434-6CB50E43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9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CB798-27C6-4D9F-B434-6CB50E434B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26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2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7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6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4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12B0-482C-416D-92BA-65404C4795FF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E2DD-A876-41CB-825F-18A3C9496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9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06BAE4"/>
            </a:gs>
            <a:gs pos="0">
              <a:srgbClr val="0097CC"/>
            </a:gs>
            <a:gs pos="100000">
              <a:srgbClr val="0091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78970"/>
              </p:ext>
            </p:extLst>
          </p:nvPr>
        </p:nvGraphicFramePr>
        <p:xfrm>
          <a:off x="0" y="2521424"/>
          <a:ext cx="12192000" cy="181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9737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9237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76144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5606060"/>
                    </a:ext>
                  </a:extLst>
                </a:gridCol>
              </a:tblGrid>
              <a:tr h="181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4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1 690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SATISFIED CLIENTS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4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MILLIONS $ EQUITY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4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PARTNERS IN HOLDING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4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2 940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PROFESSIONALS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705907"/>
                  </a:ext>
                </a:extLst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flipV="1">
            <a:off x="-1" y="-5"/>
            <a:ext cx="2647667" cy="189704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/>
          <p:cNvSpPr/>
          <p:nvPr/>
        </p:nvSpPr>
        <p:spPr>
          <a:xfrm flipH="1">
            <a:off x="6059605" y="4183037"/>
            <a:ext cx="6132393" cy="267496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095" y="5230147"/>
            <a:ext cx="1166507" cy="11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1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3</cp:revision>
  <dcterms:created xsi:type="dcterms:W3CDTF">2017-02-09T17:45:44Z</dcterms:created>
  <dcterms:modified xsi:type="dcterms:W3CDTF">2017-03-05T07:37:11Z</dcterms:modified>
</cp:coreProperties>
</file>