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8DA"/>
    <a:srgbClr val="1698E8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340"/>
      <c:depthPercent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488DA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cat>
            <c:strRef>
              <c:f>Sheet1!$A$2:$A$6</c:f>
              <c:strCache>
                <c:ptCount val="5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40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1-48EF-8C5D-2CB0B41748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cat>
            <c:strRef>
              <c:f>Sheet1!$A$2:$A$6</c:f>
              <c:strCache>
                <c:ptCount val="5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25</c:v>
                </c:pt>
                <c:pt idx="2">
                  <c:v>30</c:v>
                </c:pt>
                <c:pt idx="3">
                  <c:v>32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1-48EF-8C5D-2CB0B4174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Depth val="0"/>
        <c:axId val="413372464"/>
        <c:axId val="413373120"/>
        <c:axId val="319189208"/>
      </c:area3DChart>
      <c:catAx>
        <c:axId val="41337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373120"/>
        <c:crosses val="autoZero"/>
        <c:auto val="1"/>
        <c:lblAlgn val="ctr"/>
        <c:lblOffset val="100"/>
        <c:noMultiLvlLbl val="0"/>
      </c:catAx>
      <c:valAx>
        <c:axId val="4133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372464"/>
        <c:crosses val="autoZero"/>
        <c:crossBetween val="midCat"/>
        <c:majorUnit val="10"/>
      </c:valAx>
      <c:serAx>
        <c:axId val="319189208"/>
        <c:scaling>
          <c:orientation val="minMax"/>
        </c:scaling>
        <c:delete val="1"/>
        <c:axPos val="b"/>
        <c:majorTickMark val="out"/>
        <c:minorTickMark val="none"/>
        <c:tickLblPos val="nextTo"/>
        <c:crossAx val="413373120"/>
        <c:crosses val="autoZero"/>
      </c:ser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340"/>
      <c:depthPercent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488DA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cat>
            <c:strRef>
              <c:f>Sheet1!$A$2:$A$6</c:f>
              <c:strCache>
                <c:ptCount val="5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40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1-48EF-8C5D-2CB0B41748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cat>
            <c:strRef>
              <c:f>Sheet1!$A$2:$A$6</c:f>
              <c:strCache>
                <c:ptCount val="5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25</c:v>
                </c:pt>
                <c:pt idx="2">
                  <c:v>30</c:v>
                </c:pt>
                <c:pt idx="3">
                  <c:v>32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1-48EF-8C5D-2CB0B4174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Depth val="0"/>
        <c:axId val="413372464"/>
        <c:axId val="413373120"/>
        <c:axId val="319189208"/>
      </c:area3DChart>
      <c:catAx>
        <c:axId val="41337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373120"/>
        <c:crosses val="autoZero"/>
        <c:auto val="1"/>
        <c:lblAlgn val="ctr"/>
        <c:lblOffset val="100"/>
        <c:noMultiLvlLbl val="0"/>
      </c:catAx>
      <c:valAx>
        <c:axId val="4133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372464"/>
        <c:crosses val="autoZero"/>
        <c:crossBetween val="midCat"/>
        <c:majorUnit val="10"/>
      </c:valAx>
      <c:serAx>
        <c:axId val="319189208"/>
        <c:scaling>
          <c:orientation val="minMax"/>
        </c:scaling>
        <c:delete val="1"/>
        <c:axPos val="b"/>
        <c:majorTickMark val="out"/>
        <c:minorTickMark val="none"/>
        <c:tickLblPos val="nextTo"/>
        <c:crossAx val="413373120"/>
        <c:crosses val="autoZero"/>
      </c:ser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4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0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6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8880-854D-4B04-916B-C22E6668DD3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6A63-2C44-4C5C-847F-B0E6229F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380" y="5159663"/>
            <a:ext cx="356060" cy="38877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321" y="4608044"/>
            <a:ext cx="1103472" cy="77467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0" y="59960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34334" y="209862"/>
            <a:ext cx="1993692" cy="28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NAME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8026" y="194872"/>
            <a:ext cx="1409076" cy="28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 DATA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095" y="209862"/>
            <a:ext cx="0" cy="2398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320" y="194872"/>
            <a:ext cx="244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2766" y="1966210"/>
            <a:ext cx="199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LOCATION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12766" y="2258998"/>
            <a:ext cx="199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12766" y="2536397"/>
            <a:ext cx="38949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100" dirty="0">
                <a:solidFill>
                  <a:srgbClr val="B0B0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2766" y="3887210"/>
            <a:ext cx="199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LOCATION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12766" y="4179998"/>
            <a:ext cx="199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12766" y="4457397"/>
            <a:ext cx="38949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100" dirty="0">
                <a:solidFill>
                  <a:srgbClr val="B0B0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133035746"/>
              </p:ext>
            </p:extLst>
          </p:nvPr>
        </p:nvGraphicFramePr>
        <p:xfrm>
          <a:off x="580571" y="1292506"/>
          <a:ext cx="6239954" cy="5393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75551" y="892396"/>
            <a:ext cx="244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SALES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574000" y="1322486"/>
            <a:ext cx="1044000" cy="0"/>
          </a:xfrm>
          <a:prstGeom prst="line">
            <a:avLst/>
          </a:prstGeom>
          <a:ln w="28575">
            <a:solidFill>
              <a:srgbClr val="248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16450" y="3480216"/>
            <a:ext cx="388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380" y="5159663"/>
            <a:ext cx="356060" cy="38877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321" y="4608044"/>
            <a:ext cx="1103472" cy="77467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0" y="59960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34334" y="209862"/>
            <a:ext cx="1993692" cy="28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NAME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8026" y="194872"/>
            <a:ext cx="1409076" cy="28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 DATA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095" y="209862"/>
            <a:ext cx="0" cy="2398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320" y="194872"/>
            <a:ext cx="244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2766" y="1966210"/>
            <a:ext cx="199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LOCATION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12766" y="2258998"/>
            <a:ext cx="199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12766" y="2536397"/>
            <a:ext cx="38949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100" dirty="0">
                <a:solidFill>
                  <a:srgbClr val="B0B0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2766" y="3887210"/>
            <a:ext cx="199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LOCATION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12766" y="4179998"/>
            <a:ext cx="199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12766" y="4457397"/>
            <a:ext cx="38949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100" dirty="0">
                <a:solidFill>
                  <a:srgbClr val="B0B0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</a:t>
            </a: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180767690"/>
              </p:ext>
            </p:extLst>
          </p:nvPr>
        </p:nvGraphicFramePr>
        <p:xfrm>
          <a:off x="580571" y="1292506"/>
          <a:ext cx="6239954" cy="5393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75551" y="892396"/>
            <a:ext cx="244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SALES DATA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574000" y="1322486"/>
            <a:ext cx="1044000" cy="0"/>
          </a:xfrm>
          <a:prstGeom prst="line">
            <a:avLst/>
          </a:prstGeom>
          <a:ln w="28575">
            <a:solidFill>
              <a:srgbClr val="248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16450" y="3480216"/>
            <a:ext cx="388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6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 Extrabold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2017-05-13T12:06:07Z</dcterms:created>
  <dcterms:modified xsi:type="dcterms:W3CDTF">2017-05-24T17:17:55Z</dcterms:modified>
</cp:coreProperties>
</file>