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97C2F"/>
    <a:srgbClr val="6BECFD"/>
    <a:srgbClr val="30579C"/>
    <a:srgbClr val="35A2D3"/>
    <a:srgbClr val="4399F7"/>
    <a:srgbClr val="6C3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EC2C8-9C00-43BD-AE00-5D78893B6175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97A0-DEED-45C7-97E1-732F18488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1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97A0-DEED-45C7-97E1-732F184889A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2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1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2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6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2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FD30-70E0-4DF0-8D03-C734342CAC0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B244-BCC3-4562-937F-8A55A1D68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5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45000">
              <a:srgbClr val="30579C"/>
            </a:gs>
            <a:gs pos="80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row: Up 35"/>
          <p:cNvSpPr/>
          <p:nvPr/>
        </p:nvSpPr>
        <p:spPr>
          <a:xfrm rot="1645276">
            <a:off x="9221266" y="560187"/>
            <a:ext cx="468000" cy="1078605"/>
          </a:xfrm>
          <a:prstGeom prst="upArrow">
            <a:avLst>
              <a:gd name="adj1" fmla="val 55713"/>
              <a:gd name="adj2" fmla="val 804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 rot="19799306">
            <a:off x="7008816" y="3154373"/>
            <a:ext cx="11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 rot="20911697">
            <a:off x="5240971" y="3793449"/>
            <a:ext cx="11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 rot="20233187">
            <a:off x="3333775" y="4465760"/>
            <a:ext cx="11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Triangle 13"/>
          <p:cNvSpPr/>
          <p:nvPr/>
        </p:nvSpPr>
        <p:spPr>
          <a:xfrm flipV="1">
            <a:off x="1" y="-2"/>
            <a:ext cx="3541485" cy="200297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46743" y="290287"/>
            <a:ext cx="271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3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RESULT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" y="290287"/>
            <a:ext cx="246742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596572" y="1182300"/>
            <a:ext cx="1509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45</a:t>
            </a:r>
            <a:r>
              <a:rPr lang="en-IN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%</a:t>
            </a:r>
            <a:endParaRPr lang="en-IN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Arrow: Up 17"/>
          <p:cNvSpPr/>
          <p:nvPr/>
        </p:nvSpPr>
        <p:spPr>
          <a:xfrm>
            <a:off x="2953530" y="1497979"/>
            <a:ext cx="515258" cy="472955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523032" y="1282383"/>
            <a:ext cx="34253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>
                <a:solidFill>
                  <a:schemeClr val="bg1"/>
                </a:solidFill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21" name="Oval 20"/>
          <p:cNvSpPr/>
          <p:nvPr/>
        </p:nvSpPr>
        <p:spPr>
          <a:xfrm>
            <a:off x="1531261" y="4209143"/>
            <a:ext cx="2046510" cy="2046510"/>
          </a:xfrm>
          <a:prstGeom prst="ellipse">
            <a:avLst/>
          </a:prstGeom>
          <a:gradFill flip="none" rotWithShape="1">
            <a:gsLst>
              <a:gs pos="26000">
                <a:schemeClr val="bg1">
                  <a:lumMod val="85000"/>
                </a:schemeClr>
              </a:gs>
              <a:gs pos="69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6BECF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61939" y="1190176"/>
            <a:ext cx="2046510" cy="2046510"/>
          </a:xfrm>
          <a:prstGeom prst="ellipse">
            <a:avLst/>
          </a:prstGeom>
          <a:gradFill flip="none" rotWithShape="1">
            <a:gsLst>
              <a:gs pos="26000">
                <a:schemeClr val="bg1">
                  <a:lumMod val="85000"/>
                </a:schemeClr>
              </a:gs>
              <a:gs pos="69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4347022" y="3592285"/>
            <a:ext cx="943430" cy="943430"/>
          </a:xfrm>
          <a:prstGeom prst="ellipse">
            <a:avLst/>
          </a:prstGeom>
          <a:gradFill flip="none" rotWithShape="1">
            <a:gsLst>
              <a:gs pos="26000">
                <a:schemeClr val="bg1">
                  <a:lumMod val="85000"/>
                </a:schemeClr>
              </a:gs>
              <a:gs pos="69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92D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6226625" y="3265713"/>
            <a:ext cx="943430" cy="943430"/>
          </a:xfrm>
          <a:prstGeom prst="ellipse">
            <a:avLst/>
          </a:prstGeom>
          <a:gradFill flip="none" rotWithShape="1">
            <a:gsLst>
              <a:gs pos="26000">
                <a:schemeClr val="bg1">
                  <a:lumMod val="85000"/>
                </a:schemeClr>
              </a:gs>
              <a:gs pos="69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D97C2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Graphic 25" descr="Bar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2340" y="3521428"/>
            <a:ext cx="432000" cy="432000"/>
          </a:xfrm>
          <a:prstGeom prst="rect">
            <a:avLst/>
          </a:prstGeom>
        </p:spPr>
      </p:pic>
      <p:pic>
        <p:nvPicPr>
          <p:cNvPr id="28" name="Graphic 27" descr="Upward tre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2737" y="3848000"/>
            <a:ext cx="432000" cy="432000"/>
          </a:xfrm>
          <a:prstGeom prst="rect">
            <a:avLst/>
          </a:prstGeom>
        </p:spPr>
      </p:pic>
      <p:pic>
        <p:nvPicPr>
          <p:cNvPr id="30" name="Graphic 29" descr="Gear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0516" y="4818398"/>
            <a:ext cx="828000" cy="828000"/>
          </a:xfrm>
          <a:prstGeom prst="rect">
            <a:avLst/>
          </a:prstGeom>
        </p:spPr>
      </p:pic>
      <p:pic>
        <p:nvPicPr>
          <p:cNvPr id="32" name="Graphic 31" descr="Lightbulb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71194" y="1799431"/>
            <a:ext cx="828000" cy="82800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8127208" y="3953428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8127208" y="4901655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8127208" y="5849881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Graphic 40" descr="Table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1208" y="5045655"/>
            <a:ext cx="432000" cy="432000"/>
          </a:xfrm>
          <a:prstGeom prst="rect">
            <a:avLst/>
          </a:prstGeom>
        </p:spPr>
      </p:pic>
      <p:pic>
        <p:nvPicPr>
          <p:cNvPr id="43" name="Graphic 42" descr="Smart Phon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1208" y="5993881"/>
            <a:ext cx="432000" cy="432000"/>
          </a:xfrm>
          <a:prstGeom prst="rect">
            <a:avLst/>
          </a:prstGeom>
        </p:spPr>
      </p:pic>
      <p:pic>
        <p:nvPicPr>
          <p:cNvPr id="45" name="Graphic 44" descr="Lapto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71208" y="4125429"/>
            <a:ext cx="432000" cy="4320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900401" y="4081998"/>
            <a:ext cx="30303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912998" y="5007739"/>
            <a:ext cx="30303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12998" y="5955965"/>
            <a:ext cx="303034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DOLOR SIT AMET, CONSECTETUR ADIPISCING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40270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114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2017-05-15T17:17:28Z</dcterms:created>
  <dcterms:modified xsi:type="dcterms:W3CDTF">2017-05-24T17:20:23Z</dcterms:modified>
</cp:coreProperties>
</file>