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1424"/>
    <a:srgbClr val="F24D16"/>
    <a:srgbClr val="EDD834"/>
    <a:srgbClr val="B17ED8"/>
    <a:srgbClr val="4CD4B0"/>
    <a:srgbClr val="FFFCE6"/>
    <a:srgbClr val="48A180"/>
    <a:srgbClr val="3E7AAC"/>
    <a:srgbClr val="9A187A"/>
    <a:srgbClr val="BE5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14-06-2017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14-06-2017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90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14-06-2017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6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14-06-2017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8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14-06-2017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8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14-06-2017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4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14-06-2017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14-06-2017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14-06-2017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23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14-06-2017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4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14-06-2017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8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2CE9-272D-422C-9EE7-1E22F7E0871E}" type="datetimeFigureOut">
              <a:rPr lang="en-IN" smtClean="0"/>
              <a:t>14-06-2017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91BD-1D91-4BB2-961E-538FD87F1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7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F3F6"/>
            </a:gs>
            <a:gs pos="100000">
              <a:srgbClr val="D3DAD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59141" y="1364776"/>
            <a:ext cx="11272294" cy="3312126"/>
            <a:chOff x="459141" y="1364776"/>
            <a:chExt cx="11272294" cy="3312126"/>
          </a:xfrm>
        </p:grpSpPr>
        <p:sp>
          <p:nvSpPr>
            <p:cNvPr id="42" name="Freeform: Shape 41"/>
            <p:cNvSpPr/>
            <p:nvPr/>
          </p:nvSpPr>
          <p:spPr>
            <a:xfrm>
              <a:off x="562907" y="1364776"/>
              <a:ext cx="11066186" cy="2578837"/>
            </a:xfrm>
            <a:custGeom>
              <a:avLst/>
              <a:gdLst>
                <a:gd name="connsiteX0" fmla="*/ 1116000 w 9577855"/>
                <a:gd name="connsiteY0" fmla="*/ 0 h 2232000"/>
                <a:gd name="connsiteX1" fmla="*/ 1116000 w 9577855"/>
                <a:gd name="connsiteY1" fmla="*/ 395979 h 2232000"/>
                <a:gd name="connsiteX2" fmla="*/ 395978 w 9577855"/>
                <a:gd name="connsiteY2" fmla="*/ 1116000 h 2232000"/>
                <a:gd name="connsiteX3" fmla="*/ 1116000 w 9577855"/>
                <a:gd name="connsiteY3" fmla="*/ 1836021 h 2232000"/>
                <a:gd name="connsiteX4" fmla="*/ 1821392 w 9577855"/>
                <a:gd name="connsiteY4" fmla="*/ 1261110 h 2232000"/>
                <a:gd name="connsiteX5" fmla="*/ 1835903 w 9577855"/>
                <a:gd name="connsiteY5" fmla="*/ 1117164 h 2232000"/>
                <a:gd name="connsiteX6" fmla="*/ 1834504 w 9577855"/>
                <a:gd name="connsiteY6" fmla="*/ 1117164 h 2232000"/>
                <a:gd name="connsiteX7" fmla="*/ 1834445 w 9577855"/>
                <a:gd name="connsiteY7" fmla="*/ 1116000 h 2232000"/>
                <a:gd name="connsiteX8" fmla="*/ 2950445 w 9577855"/>
                <a:gd name="connsiteY8" fmla="*/ 0 h 2232000"/>
                <a:gd name="connsiteX9" fmla="*/ 4066445 w 9577855"/>
                <a:gd name="connsiteY9" fmla="*/ 1116000 h 2232000"/>
                <a:gd name="connsiteX10" fmla="*/ 4068906 w 9577855"/>
                <a:gd name="connsiteY10" fmla="*/ 1116000 h 2232000"/>
                <a:gd name="connsiteX11" fmla="*/ 4788927 w 9577855"/>
                <a:gd name="connsiteY11" fmla="*/ 1836021 h 2232000"/>
                <a:gd name="connsiteX12" fmla="*/ 5508948 w 9577855"/>
                <a:gd name="connsiteY12" fmla="*/ 1116000 h 2232000"/>
                <a:gd name="connsiteX13" fmla="*/ 5510178 w 9577855"/>
                <a:gd name="connsiteY13" fmla="*/ 1116000 h 2232000"/>
                <a:gd name="connsiteX14" fmla="*/ 6626178 w 9577855"/>
                <a:gd name="connsiteY14" fmla="*/ 0 h 2232000"/>
                <a:gd name="connsiteX15" fmla="*/ 7742178 w 9577855"/>
                <a:gd name="connsiteY15" fmla="*/ 1116000 h 2232000"/>
                <a:gd name="connsiteX16" fmla="*/ 7742119 w 9577855"/>
                <a:gd name="connsiteY16" fmla="*/ 1117164 h 2232000"/>
                <a:gd name="connsiteX17" fmla="*/ 7741951 w 9577855"/>
                <a:gd name="connsiteY17" fmla="*/ 1117164 h 2232000"/>
                <a:gd name="connsiteX18" fmla="*/ 7756462 w 9577855"/>
                <a:gd name="connsiteY18" fmla="*/ 1261110 h 2232000"/>
                <a:gd name="connsiteX19" fmla="*/ 8461855 w 9577855"/>
                <a:gd name="connsiteY19" fmla="*/ 1836021 h 2232000"/>
                <a:gd name="connsiteX20" fmla="*/ 9181876 w 9577855"/>
                <a:gd name="connsiteY20" fmla="*/ 1116000 h 2232000"/>
                <a:gd name="connsiteX21" fmla="*/ 9577855 w 9577855"/>
                <a:gd name="connsiteY21" fmla="*/ 1116000 h 2232000"/>
                <a:gd name="connsiteX22" fmla="*/ 8461855 w 9577855"/>
                <a:gd name="connsiteY22" fmla="*/ 2232000 h 2232000"/>
                <a:gd name="connsiteX23" fmla="*/ 7345855 w 9577855"/>
                <a:gd name="connsiteY23" fmla="*/ 1116000 h 2232000"/>
                <a:gd name="connsiteX24" fmla="*/ 7346199 w 9577855"/>
                <a:gd name="connsiteY24" fmla="*/ 1116000 h 2232000"/>
                <a:gd name="connsiteX25" fmla="*/ 6626178 w 9577855"/>
                <a:gd name="connsiteY25" fmla="*/ 395979 h 2232000"/>
                <a:gd name="connsiteX26" fmla="*/ 5906157 w 9577855"/>
                <a:gd name="connsiteY26" fmla="*/ 1116000 h 2232000"/>
                <a:gd name="connsiteX27" fmla="*/ 5906216 w 9577855"/>
                <a:gd name="connsiteY27" fmla="*/ 1117164 h 2232000"/>
                <a:gd name="connsiteX28" fmla="*/ 5904810 w 9577855"/>
                <a:gd name="connsiteY28" fmla="*/ 1117164 h 2232000"/>
                <a:gd name="connsiteX29" fmla="*/ 5882254 w 9577855"/>
                <a:gd name="connsiteY29" fmla="*/ 1340913 h 2232000"/>
                <a:gd name="connsiteX30" fmla="*/ 4788927 w 9577855"/>
                <a:gd name="connsiteY30" fmla="*/ 2232000 h 2232000"/>
                <a:gd name="connsiteX31" fmla="*/ 3695600 w 9577855"/>
                <a:gd name="connsiteY31" fmla="*/ 1340913 h 2232000"/>
                <a:gd name="connsiteX32" fmla="*/ 3673045 w 9577855"/>
                <a:gd name="connsiteY32" fmla="*/ 1117164 h 2232000"/>
                <a:gd name="connsiteX33" fmla="*/ 3670407 w 9577855"/>
                <a:gd name="connsiteY33" fmla="*/ 1117164 h 2232000"/>
                <a:gd name="connsiteX34" fmla="*/ 3670466 w 9577855"/>
                <a:gd name="connsiteY34" fmla="*/ 1116000 h 2232000"/>
                <a:gd name="connsiteX35" fmla="*/ 2950445 w 9577855"/>
                <a:gd name="connsiteY35" fmla="*/ 395979 h 2232000"/>
                <a:gd name="connsiteX36" fmla="*/ 2230425 w 9577855"/>
                <a:gd name="connsiteY36" fmla="*/ 1116000 h 2232000"/>
                <a:gd name="connsiteX37" fmla="*/ 2231999 w 9577855"/>
                <a:gd name="connsiteY37" fmla="*/ 1116000 h 2232000"/>
                <a:gd name="connsiteX38" fmla="*/ 1116000 w 9577855"/>
                <a:gd name="connsiteY38" fmla="*/ 2232000 h 2232000"/>
                <a:gd name="connsiteX39" fmla="*/ 0 w 9577855"/>
                <a:gd name="connsiteY39" fmla="*/ 1116000 h 2232000"/>
                <a:gd name="connsiteX40" fmla="*/ 1116000 w 9577855"/>
                <a:gd name="connsiteY40" fmla="*/ 0 h 22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577855" h="2232000">
                  <a:moveTo>
                    <a:pt x="1116000" y="0"/>
                  </a:moveTo>
                  <a:lnTo>
                    <a:pt x="1116000" y="395979"/>
                  </a:lnTo>
                  <a:cubicBezTo>
                    <a:pt x="718343" y="395979"/>
                    <a:pt x="395978" y="718343"/>
                    <a:pt x="395978" y="1116000"/>
                  </a:cubicBezTo>
                  <a:cubicBezTo>
                    <a:pt x="395978" y="1513657"/>
                    <a:pt x="718343" y="1836021"/>
                    <a:pt x="1116000" y="1836021"/>
                  </a:cubicBezTo>
                  <a:cubicBezTo>
                    <a:pt x="1463949" y="1836021"/>
                    <a:pt x="1754253" y="1589211"/>
                    <a:pt x="1821392" y="1261110"/>
                  </a:cubicBezTo>
                  <a:lnTo>
                    <a:pt x="1835903" y="1117164"/>
                  </a:lnTo>
                  <a:lnTo>
                    <a:pt x="1834504" y="1117164"/>
                  </a:lnTo>
                  <a:lnTo>
                    <a:pt x="1834445" y="1116000"/>
                  </a:lnTo>
                  <a:cubicBezTo>
                    <a:pt x="1834445" y="499650"/>
                    <a:pt x="2334095" y="0"/>
                    <a:pt x="2950445" y="0"/>
                  </a:cubicBezTo>
                  <a:cubicBezTo>
                    <a:pt x="3566795" y="0"/>
                    <a:pt x="4066445" y="499650"/>
                    <a:pt x="4066445" y="1116000"/>
                  </a:cubicBezTo>
                  <a:lnTo>
                    <a:pt x="4068906" y="1116000"/>
                  </a:lnTo>
                  <a:cubicBezTo>
                    <a:pt x="4068906" y="1513657"/>
                    <a:pt x="4391270" y="1836021"/>
                    <a:pt x="4788927" y="1836021"/>
                  </a:cubicBezTo>
                  <a:cubicBezTo>
                    <a:pt x="5186584" y="1836021"/>
                    <a:pt x="5508948" y="1513657"/>
                    <a:pt x="5508948" y="1116000"/>
                  </a:cubicBezTo>
                  <a:lnTo>
                    <a:pt x="5510178" y="1116000"/>
                  </a:lnTo>
                  <a:cubicBezTo>
                    <a:pt x="5510178" y="499650"/>
                    <a:pt x="6009828" y="0"/>
                    <a:pt x="6626178" y="0"/>
                  </a:cubicBezTo>
                  <a:cubicBezTo>
                    <a:pt x="7242528" y="0"/>
                    <a:pt x="7742178" y="499650"/>
                    <a:pt x="7742178" y="1116000"/>
                  </a:cubicBezTo>
                  <a:lnTo>
                    <a:pt x="7742119" y="1117164"/>
                  </a:lnTo>
                  <a:lnTo>
                    <a:pt x="7741951" y="1117164"/>
                  </a:lnTo>
                  <a:lnTo>
                    <a:pt x="7756462" y="1261110"/>
                  </a:lnTo>
                  <a:cubicBezTo>
                    <a:pt x="7823601" y="1589211"/>
                    <a:pt x="8113905" y="1836021"/>
                    <a:pt x="8461855" y="1836021"/>
                  </a:cubicBezTo>
                  <a:cubicBezTo>
                    <a:pt x="8859512" y="1836021"/>
                    <a:pt x="9181876" y="1513657"/>
                    <a:pt x="9181876" y="1116000"/>
                  </a:cubicBezTo>
                  <a:lnTo>
                    <a:pt x="9577855" y="1116000"/>
                  </a:lnTo>
                  <a:cubicBezTo>
                    <a:pt x="9577855" y="1732350"/>
                    <a:pt x="9078205" y="2232000"/>
                    <a:pt x="8461855" y="2232000"/>
                  </a:cubicBezTo>
                  <a:cubicBezTo>
                    <a:pt x="7845505" y="2232000"/>
                    <a:pt x="7345855" y="1732350"/>
                    <a:pt x="7345855" y="1116000"/>
                  </a:cubicBezTo>
                  <a:lnTo>
                    <a:pt x="7346199" y="1116000"/>
                  </a:lnTo>
                  <a:cubicBezTo>
                    <a:pt x="7346199" y="718343"/>
                    <a:pt x="7023835" y="395979"/>
                    <a:pt x="6626178" y="395979"/>
                  </a:cubicBezTo>
                  <a:cubicBezTo>
                    <a:pt x="6228521" y="395979"/>
                    <a:pt x="5906157" y="718343"/>
                    <a:pt x="5906157" y="1116000"/>
                  </a:cubicBezTo>
                  <a:lnTo>
                    <a:pt x="5906216" y="1117164"/>
                  </a:lnTo>
                  <a:lnTo>
                    <a:pt x="5904810" y="1117164"/>
                  </a:lnTo>
                  <a:lnTo>
                    <a:pt x="5882254" y="1340913"/>
                  </a:lnTo>
                  <a:cubicBezTo>
                    <a:pt x="5778191" y="1849456"/>
                    <a:pt x="5328233" y="2232000"/>
                    <a:pt x="4788927" y="2232000"/>
                  </a:cubicBezTo>
                  <a:cubicBezTo>
                    <a:pt x="4249621" y="2232000"/>
                    <a:pt x="3799663" y="1849456"/>
                    <a:pt x="3695600" y="1340913"/>
                  </a:cubicBezTo>
                  <a:lnTo>
                    <a:pt x="3673045" y="1117164"/>
                  </a:lnTo>
                  <a:lnTo>
                    <a:pt x="3670407" y="1117164"/>
                  </a:lnTo>
                  <a:lnTo>
                    <a:pt x="3670466" y="1116000"/>
                  </a:lnTo>
                  <a:cubicBezTo>
                    <a:pt x="3670466" y="718343"/>
                    <a:pt x="3348102" y="395979"/>
                    <a:pt x="2950445" y="395979"/>
                  </a:cubicBezTo>
                  <a:cubicBezTo>
                    <a:pt x="2552788" y="395979"/>
                    <a:pt x="2230425" y="718343"/>
                    <a:pt x="2230425" y="1116000"/>
                  </a:cubicBezTo>
                  <a:lnTo>
                    <a:pt x="2231999" y="1116000"/>
                  </a:lnTo>
                  <a:cubicBezTo>
                    <a:pt x="2231999" y="1732350"/>
                    <a:pt x="1732350" y="2232000"/>
                    <a:pt x="1116000" y="2232000"/>
                  </a:cubicBezTo>
                  <a:cubicBezTo>
                    <a:pt x="499649" y="2232000"/>
                    <a:pt x="0" y="1732350"/>
                    <a:pt x="0" y="1116000"/>
                  </a:cubicBezTo>
                  <a:cubicBezTo>
                    <a:pt x="0" y="499650"/>
                    <a:pt x="499649" y="0"/>
                    <a:pt x="1116000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3E7AAC"/>
                </a:gs>
                <a:gs pos="50000">
                  <a:srgbClr val="9A187A"/>
                </a:gs>
                <a:gs pos="25000">
                  <a:srgbClr val="BF5555"/>
                </a:gs>
                <a:gs pos="0">
                  <a:srgbClr val="EF5024"/>
                </a:gs>
                <a:gs pos="100000">
                  <a:srgbClr val="48A18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459141" y="4443664"/>
              <a:ext cx="11272294" cy="128336"/>
            </a:xfrm>
            <a:prstGeom prst="roundRect">
              <a:avLst/>
            </a:prstGeom>
            <a:solidFill>
              <a:srgbClr val="CBD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/>
            <p:cNvSpPr/>
            <p:nvPr/>
          </p:nvSpPr>
          <p:spPr>
            <a:xfrm>
              <a:off x="1676400" y="4339390"/>
              <a:ext cx="336884" cy="336884"/>
            </a:xfrm>
            <a:prstGeom prst="ellipse">
              <a:avLst/>
            </a:prstGeom>
            <a:solidFill>
              <a:srgbClr val="CBD1DD">
                <a:alpha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/>
            <p:cNvSpPr/>
            <p:nvPr/>
          </p:nvSpPr>
          <p:spPr>
            <a:xfrm>
              <a:off x="3799444" y="4339390"/>
              <a:ext cx="336884" cy="336884"/>
            </a:xfrm>
            <a:prstGeom prst="ellipse">
              <a:avLst/>
            </a:prstGeom>
            <a:solidFill>
              <a:srgbClr val="CBD1DD">
                <a:alpha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/>
            <p:cNvSpPr/>
            <p:nvPr/>
          </p:nvSpPr>
          <p:spPr>
            <a:xfrm>
              <a:off x="5921067" y="4339390"/>
              <a:ext cx="336884" cy="336884"/>
            </a:xfrm>
            <a:prstGeom prst="ellipse">
              <a:avLst/>
            </a:prstGeom>
            <a:solidFill>
              <a:srgbClr val="CBD1DD">
                <a:alpha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/>
            <p:cNvSpPr/>
            <p:nvPr/>
          </p:nvSpPr>
          <p:spPr>
            <a:xfrm>
              <a:off x="8055671" y="4339390"/>
              <a:ext cx="336884" cy="336884"/>
            </a:xfrm>
            <a:prstGeom prst="ellipse">
              <a:avLst/>
            </a:prstGeom>
            <a:solidFill>
              <a:srgbClr val="CBD1DD">
                <a:alpha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/>
            <p:cNvSpPr/>
            <p:nvPr/>
          </p:nvSpPr>
          <p:spPr>
            <a:xfrm>
              <a:off x="10171232" y="4340018"/>
              <a:ext cx="336884" cy="336884"/>
            </a:xfrm>
            <a:prstGeom prst="ellipse">
              <a:avLst/>
            </a:prstGeom>
            <a:solidFill>
              <a:srgbClr val="CBD1DD">
                <a:alpha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1844842" y="3943604"/>
              <a:ext cx="0" cy="564228"/>
            </a:xfrm>
            <a:prstGeom prst="line">
              <a:avLst/>
            </a:prstGeom>
            <a:ln w="38100">
              <a:solidFill>
                <a:srgbClr val="EF5024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>
            <a:xfrm>
              <a:off x="3966465" y="3512626"/>
              <a:ext cx="0" cy="995206"/>
            </a:xfrm>
            <a:prstGeom prst="line">
              <a:avLst/>
            </a:prstGeom>
            <a:ln w="38100">
              <a:solidFill>
                <a:srgbClr val="BE524F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/>
          </p:nvCxnSpPr>
          <p:spPr>
            <a:xfrm>
              <a:off x="8224113" y="3491499"/>
              <a:ext cx="0" cy="1016333"/>
            </a:xfrm>
            <a:prstGeom prst="line">
              <a:avLst/>
            </a:prstGeom>
            <a:ln w="38100">
              <a:solidFill>
                <a:srgbClr val="3E7AAC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/>
          </p:nvCxnSpPr>
          <p:spPr>
            <a:xfrm>
              <a:off x="6095999" y="3943613"/>
              <a:ext cx="1" cy="564219"/>
            </a:xfrm>
            <a:prstGeom prst="line">
              <a:avLst/>
            </a:prstGeom>
            <a:ln w="38100">
              <a:solidFill>
                <a:srgbClr val="9A187A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/>
            </p:cNvCxnSpPr>
            <p:nvPr/>
          </p:nvCxnSpPr>
          <p:spPr>
            <a:xfrm>
              <a:off x="10339674" y="3943613"/>
              <a:ext cx="0" cy="564219"/>
            </a:xfrm>
            <a:prstGeom prst="line">
              <a:avLst/>
            </a:prstGeom>
            <a:ln w="38100">
              <a:solidFill>
                <a:srgbClr val="48A18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92870" y="1816881"/>
              <a:ext cx="1689541" cy="1674618"/>
            </a:xfrm>
            <a:prstGeom prst="ellipse">
              <a:avLst/>
            </a:prstGeom>
            <a:gradFill flip="none" rotWithShape="1">
              <a:gsLst>
                <a:gs pos="36000">
                  <a:srgbClr val="DAD9D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381000" dir="2700000" sx="130000" sy="130000" algn="tl" rotWithShape="0">
                <a:schemeClr val="tx1">
                  <a:lumMod val="85000"/>
                  <a:lumOff val="15000"/>
                  <a:alpha val="21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335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3121694" y="1816881"/>
              <a:ext cx="1689541" cy="1674618"/>
            </a:xfrm>
            <a:prstGeom prst="ellipse">
              <a:avLst/>
            </a:prstGeom>
            <a:gradFill flip="none" rotWithShape="1">
              <a:gsLst>
                <a:gs pos="36000">
                  <a:srgbClr val="DAD9D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381000" dir="2700000" sx="130000" sy="130000" algn="tl" rotWithShape="0">
                <a:schemeClr val="tx1">
                  <a:lumMod val="85000"/>
                  <a:lumOff val="15000"/>
                  <a:alpha val="21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335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250518" y="1816881"/>
              <a:ext cx="1689541" cy="1674618"/>
            </a:xfrm>
            <a:prstGeom prst="ellipse">
              <a:avLst/>
            </a:prstGeom>
            <a:gradFill flip="none" rotWithShape="1">
              <a:gsLst>
                <a:gs pos="36000">
                  <a:srgbClr val="DAD9D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381000" dir="2700000" sx="130000" sy="130000" algn="tl" rotWithShape="0">
                <a:schemeClr val="tx1">
                  <a:lumMod val="85000"/>
                  <a:lumOff val="15000"/>
                  <a:alpha val="21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335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7379342" y="1816881"/>
              <a:ext cx="1689541" cy="1674618"/>
            </a:xfrm>
            <a:prstGeom prst="ellipse">
              <a:avLst/>
            </a:prstGeom>
            <a:gradFill flip="none" rotWithShape="1">
              <a:gsLst>
                <a:gs pos="36000">
                  <a:srgbClr val="DAD9D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381000" dir="2700000" sx="130000" sy="130000" algn="tl" rotWithShape="0">
                <a:schemeClr val="tx1">
                  <a:lumMod val="85000"/>
                  <a:lumOff val="15000"/>
                  <a:alpha val="21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335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9508165" y="1816881"/>
              <a:ext cx="1689541" cy="1674618"/>
            </a:xfrm>
            <a:prstGeom prst="ellipse">
              <a:avLst/>
            </a:prstGeom>
            <a:gradFill flip="none" rotWithShape="1">
              <a:gsLst>
                <a:gs pos="36000">
                  <a:srgbClr val="DAD9D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381000" dir="2700000" sx="130000" sy="130000" algn="tl" rotWithShape="0">
                <a:schemeClr val="tx1">
                  <a:lumMod val="85000"/>
                  <a:lumOff val="15000"/>
                  <a:alpha val="21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3335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52629" y="2007859"/>
              <a:ext cx="770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rgbClr val="EF5024"/>
                  </a:solidFill>
                  <a:latin typeface="Eurostile BQ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81453" y="2007857"/>
              <a:ext cx="770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rgbClr val="BE524F"/>
                  </a:solidFill>
                  <a:latin typeface="Eurostile BQ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10988" y="2007857"/>
              <a:ext cx="770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rgbClr val="9A187A"/>
                  </a:solidFill>
                  <a:latin typeface="Eurostile BQ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839101" y="2007857"/>
              <a:ext cx="770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rgbClr val="3E7AAC"/>
                  </a:solidFill>
                  <a:latin typeface="Eurostile BQ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967924" y="2007858"/>
              <a:ext cx="770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rgbClr val="48A180"/>
                  </a:solidFill>
                  <a:latin typeface="Eurostile BQ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  <p:pic>
          <p:nvPicPr>
            <p:cNvPr id="77" name="Graphic 76" descr="Download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3639" y="2556240"/>
              <a:ext cx="828000" cy="828000"/>
            </a:xfrm>
            <a:prstGeom prst="rect">
              <a:avLst/>
            </a:prstGeom>
          </p:spPr>
        </p:pic>
        <p:pic>
          <p:nvPicPr>
            <p:cNvPr id="79" name="Graphic 78" descr="Download from cloud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52463" y="2556240"/>
              <a:ext cx="828000" cy="828000"/>
            </a:xfrm>
            <a:prstGeom prst="rect">
              <a:avLst/>
            </a:prstGeom>
          </p:spPr>
        </p:pic>
        <p:pic>
          <p:nvPicPr>
            <p:cNvPr id="81" name="Graphic 80" descr="Envelop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81998" y="2556240"/>
              <a:ext cx="828000" cy="828000"/>
            </a:xfrm>
            <a:prstGeom prst="rect">
              <a:avLst/>
            </a:prstGeom>
          </p:spPr>
        </p:pic>
        <p:pic>
          <p:nvPicPr>
            <p:cNvPr id="83" name="Graphic 82" descr="Link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0111" y="2556240"/>
              <a:ext cx="828000" cy="828000"/>
            </a:xfrm>
            <a:prstGeom prst="rect">
              <a:avLst/>
            </a:prstGeom>
          </p:spPr>
        </p:pic>
        <p:pic>
          <p:nvPicPr>
            <p:cNvPr id="85" name="Graphic 84" descr="Lightbulb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38934" y="2556240"/>
              <a:ext cx="828000" cy="828000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858252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EF50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VENUS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81960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BE52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VENUS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05668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9A18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VENUS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29376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3E7AA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VENUS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353084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48A1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VENUS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1049" y="5146907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78594" y="5146907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06139" y="5146907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33684" y="5146907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361229" y="5146907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</p:spTree>
    <p:extLst>
      <p:ext uri="{BB962C8B-B14F-4D97-AF65-F5344CB8AC3E}">
        <p14:creationId xmlns:p14="http://schemas.microsoft.com/office/powerpoint/2010/main" val="74611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/>
        </p:nvSpPr>
        <p:spPr>
          <a:xfrm>
            <a:off x="562907" y="1364776"/>
            <a:ext cx="11066186" cy="2578837"/>
          </a:xfrm>
          <a:custGeom>
            <a:avLst/>
            <a:gdLst>
              <a:gd name="connsiteX0" fmla="*/ 1116000 w 9577855"/>
              <a:gd name="connsiteY0" fmla="*/ 0 h 2232000"/>
              <a:gd name="connsiteX1" fmla="*/ 1116000 w 9577855"/>
              <a:gd name="connsiteY1" fmla="*/ 395979 h 2232000"/>
              <a:gd name="connsiteX2" fmla="*/ 395978 w 9577855"/>
              <a:gd name="connsiteY2" fmla="*/ 1116000 h 2232000"/>
              <a:gd name="connsiteX3" fmla="*/ 1116000 w 9577855"/>
              <a:gd name="connsiteY3" fmla="*/ 1836021 h 2232000"/>
              <a:gd name="connsiteX4" fmla="*/ 1821392 w 9577855"/>
              <a:gd name="connsiteY4" fmla="*/ 1261110 h 2232000"/>
              <a:gd name="connsiteX5" fmla="*/ 1835903 w 9577855"/>
              <a:gd name="connsiteY5" fmla="*/ 1117164 h 2232000"/>
              <a:gd name="connsiteX6" fmla="*/ 1834504 w 9577855"/>
              <a:gd name="connsiteY6" fmla="*/ 1117164 h 2232000"/>
              <a:gd name="connsiteX7" fmla="*/ 1834445 w 9577855"/>
              <a:gd name="connsiteY7" fmla="*/ 1116000 h 2232000"/>
              <a:gd name="connsiteX8" fmla="*/ 2950445 w 9577855"/>
              <a:gd name="connsiteY8" fmla="*/ 0 h 2232000"/>
              <a:gd name="connsiteX9" fmla="*/ 4066445 w 9577855"/>
              <a:gd name="connsiteY9" fmla="*/ 1116000 h 2232000"/>
              <a:gd name="connsiteX10" fmla="*/ 4068906 w 9577855"/>
              <a:gd name="connsiteY10" fmla="*/ 1116000 h 2232000"/>
              <a:gd name="connsiteX11" fmla="*/ 4788927 w 9577855"/>
              <a:gd name="connsiteY11" fmla="*/ 1836021 h 2232000"/>
              <a:gd name="connsiteX12" fmla="*/ 5508948 w 9577855"/>
              <a:gd name="connsiteY12" fmla="*/ 1116000 h 2232000"/>
              <a:gd name="connsiteX13" fmla="*/ 5510178 w 9577855"/>
              <a:gd name="connsiteY13" fmla="*/ 1116000 h 2232000"/>
              <a:gd name="connsiteX14" fmla="*/ 6626178 w 9577855"/>
              <a:gd name="connsiteY14" fmla="*/ 0 h 2232000"/>
              <a:gd name="connsiteX15" fmla="*/ 7742178 w 9577855"/>
              <a:gd name="connsiteY15" fmla="*/ 1116000 h 2232000"/>
              <a:gd name="connsiteX16" fmla="*/ 7742119 w 9577855"/>
              <a:gd name="connsiteY16" fmla="*/ 1117164 h 2232000"/>
              <a:gd name="connsiteX17" fmla="*/ 7741951 w 9577855"/>
              <a:gd name="connsiteY17" fmla="*/ 1117164 h 2232000"/>
              <a:gd name="connsiteX18" fmla="*/ 7756462 w 9577855"/>
              <a:gd name="connsiteY18" fmla="*/ 1261110 h 2232000"/>
              <a:gd name="connsiteX19" fmla="*/ 8461855 w 9577855"/>
              <a:gd name="connsiteY19" fmla="*/ 1836021 h 2232000"/>
              <a:gd name="connsiteX20" fmla="*/ 9181876 w 9577855"/>
              <a:gd name="connsiteY20" fmla="*/ 1116000 h 2232000"/>
              <a:gd name="connsiteX21" fmla="*/ 9577855 w 9577855"/>
              <a:gd name="connsiteY21" fmla="*/ 1116000 h 2232000"/>
              <a:gd name="connsiteX22" fmla="*/ 8461855 w 9577855"/>
              <a:gd name="connsiteY22" fmla="*/ 2232000 h 2232000"/>
              <a:gd name="connsiteX23" fmla="*/ 7345855 w 9577855"/>
              <a:gd name="connsiteY23" fmla="*/ 1116000 h 2232000"/>
              <a:gd name="connsiteX24" fmla="*/ 7346199 w 9577855"/>
              <a:gd name="connsiteY24" fmla="*/ 1116000 h 2232000"/>
              <a:gd name="connsiteX25" fmla="*/ 6626178 w 9577855"/>
              <a:gd name="connsiteY25" fmla="*/ 395979 h 2232000"/>
              <a:gd name="connsiteX26" fmla="*/ 5906157 w 9577855"/>
              <a:gd name="connsiteY26" fmla="*/ 1116000 h 2232000"/>
              <a:gd name="connsiteX27" fmla="*/ 5906216 w 9577855"/>
              <a:gd name="connsiteY27" fmla="*/ 1117164 h 2232000"/>
              <a:gd name="connsiteX28" fmla="*/ 5904810 w 9577855"/>
              <a:gd name="connsiteY28" fmla="*/ 1117164 h 2232000"/>
              <a:gd name="connsiteX29" fmla="*/ 5882254 w 9577855"/>
              <a:gd name="connsiteY29" fmla="*/ 1340913 h 2232000"/>
              <a:gd name="connsiteX30" fmla="*/ 4788927 w 9577855"/>
              <a:gd name="connsiteY30" fmla="*/ 2232000 h 2232000"/>
              <a:gd name="connsiteX31" fmla="*/ 3695600 w 9577855"/>
              <a:gd name="connsiteY31" fmla="*/ 1340913 h 2232000"/>
              <a:gd name="connsiteX32" fmla="*/ 3673045 w 9577855"/>
              <a:gd name="connsiteY32" fmla="*/ 1117164 h 2232000"/>
              <a:gd name="connsiteX33" fmla="*/ 3670407 w 9577855"/>
              <a:gd name="connsiteY33" fmla="*/ 1117164 h 2232000"/>
              <a:gd name="connsiteX34" fmla="*/ 3670466 w 9577855"/>
              <a:gd name="connsiteY34" fmla="*/ 1116000 h 2232000"/>
              <a:gd name="connsiteX35" fmla="*/ 2950445 w 9577855"/>
              <a:gd name="connsiteY35" fmla="*/ 395979 h 2232000"/>
              <a:gd name="connsiteX36" fmla="*/ 2230425 w 9577855"/>
              <a:gd name="connsiteY36" fmla="*/ 1116000 h 2232000"/>
              <a:gd name="connsiteX37" fmla="*/ 2231999 w 9577855"/>
              <a:gd name="connsiteY37" fmla="*/ 1116000 h 2232000"/>
              <a:gd name="connsiteX38" fmla="*/ 1116000 w 9577855"/>
              <a:gd name="connsiteY38" fmla="*/ 2232000 h 2232000"/>
              <a:gd name="connsiteX39" fmla="*/ 0 w 9577855"/>
              <a:gd name="connsiteY39" fmla="*/ 1116000 h 2232000"/>
              <a:gd name="connsiteX40" fmla="*/ 1116000 w 9577855"/>
              <a:gd name="connsiteY40" fmla="*/ 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7855" h="2232000">
                <a:moveTo>
                  <a:pt x="1116000" y="0"/>
                </a:moveTo>
                <a:lnTo>
                  <a:pt x="1116000" y="395979"/>
                </a:lnTo>
                <a:cubicBezTo>
                  <a:pt x="718343" y="395979"/>
                  <a:pt x="395978" y="718343"/>
                  <a:pt x="395978" y="1116000"/>
                </a:cubicBezTo>
                <a:cubicBezTo>
                  <a:pt x="395978" y="1513657"/>
                  <a:pt x="718343" y="1836021"/>
                  <a:pt x="1116000" y="1836021"/>
                </a:cubicBezTo>
                <a:cubicBezTo>
                  <a:pt x="1463949" y="1836021"/>
                  <a:pt x="1754253" y="1589211"/>
                  <a:pt x="1821392" y="1261110"/>
                </a:cubicBezTo>
                <a:lnTo>
                  <a:pt x="1835903" y="1117164"/>
                </a:lnTo>
                <a:lnTo>
                  <a:pt x="1834504" y="1117164"/>
                </a:lnTo>
                <a:lnTo>
                  <a:pt x="1834445" y="1116000"/>
                </a:lnTo>
                <a:cubicBezTo>
                  <a:pt x="1834445" y="499650"/>
                  <a:pt x="2334095" y="0"/>
                  <a:pt x="2950445" y="0"/>
                </a:cubicBezTo>
                <a:cubicBezTo>
                  <a:pt x="3566795" y="0"/>
                  <a:pt x="4066445" y="499650"/>
                  <a:pt x="4066445" y="1116000"/>
                </a:cubicBezTo>
                <a:lnTo>
                  <a:pt x="4068906" y="1116000"/>
                </a:lnTo>
                <a:cubicBezTo>
                  <a:pt x="4068906" y="1513657"/>
                  <a:pt x="4391270" y="1836021"/>
                  <a:pt x="4788927" y="1836021"/>
                </a:cubicBezTo>
                <a:cubicBezTo>
                  <a:pt x="5186584" y="1836021"/>
                  <a:pt x="5508948" y="1513657"/>
                  <a:pt x="5508948" y="1116000"/>
                </a:cubicBezTo>
                <a:lnTo>
                  <a:pt x="5510178" y="1116000"/>
                </a:lnTo>
                <a:cubicBezTo>
                  <a:pt x="5510178" y="499650"/>
                  <a:pt x="6009828" y="0"/>
                  <a:pt x="6626178" y="0"/>
                </a:cubicBezTo>
                <a:cubicBezTo>
                  <a:pt x="7242528" y="0"/>
                  <a:pt x="7742178" y="499650"/>
                  <a:pt x="7742178" y="1116000"/>
                </a:cubicBezTo>
                <a:lnTo>
                  <a:pt x="7742119" y="1117164"/>
                </a:lnTo>
                <a:lnTo>
                  <a:pt x="7741951" y="1117164"/>
                </a:lnTo>
                <a:lnTo>
                  <a:pt x="7756462" y="1261110"/>
                </a:lnTo>
                <a:cubicBezTo>
                  <a:pt x="7823601" y="1589211"/>
                  <a:pt x="8113905" y="1836021"/>
                  <a:pt x="8461855" y="1836021"/>
                </a:cubicBezTo>
                <a:cubicBezTo>
                  <a:pt x="8859512" y="1836021"/>
                  <a:pt x="9181876" y="1513657"/>
                  <a:pt x="9181876" y="1116000"/>
                </a:cubicBezTo>
                <a:lnTo>
                  <a:pt x="9577855" y="1116000"/>
                </a:lnTo>
                <a:cubicBezTo>
                  <a:pt x="9577855" y="1732350"/>
                  <a:pt x="9078205" y="2232000"/>
                  <a:pt x="8461855" y="2232000"/>
                </a:cubicBezTo>
                <a:cubicBezTo>
                  <a:pt x="7845505" y="2232000"/>
                  <a:pt x="7345855" y="1732350"/>
                  <a:pt x="7345855" y="1116000"/>
                </a:cubicBezTo>
                <a:lnTo>
                  <a:pt x="7346199" y="1116000"/>
                </a:lnTo>
                <a:cubicBezTo>
                  <a:pt x="7346199" y="718343"/>
                  <a:pt x="7023835" y="395979"/>
                  <a:pt x="6626178" y="395979"/>
                </a:cubicBezTo>
                <a:cubicBezTo>
                  <a:pt x="6228521" y="395979"/>
                  <a:pt x="5906157" y="718343"/>
                  <a:pt x="5906157" y="1116000"/>
                </a:cubicBezTo>
                <a:lnTo>
                  <a:pt x="5906216" y="1117164"/>
                </a:lnTo>
                <a:lnTo>
                  <a:pt x="5904810" y="1117164"/>
                </a:lnTo>
                <a:lnTo>
                  <a:pt x="5882254" y="1340913"/>
                </a:lnTo>
                <a:cubicBezTo>
                  <a:pt x="5778191" y="1849456"/>
                  <a:pt x="5328233" y="2232000"/>
                  <a:pt x="4788927" y="2232000"/>
                </a:cubicBezTo>
                <a:cubicBezTo>
                  <a:pt x="4249621" y="2232000"/>
                  <a:pt x="3799663" y="1849456"/>
                  <a:pt x="3695600" y="1340913"/>
                </a:cubicBezTo>
                <a:lnTo>
                  <a:pt x="3673045" y="1117164"/>
                </a:lnTo>
                <a:lnTo>
                  <a:pt x="3670407" y="1117164"/>
                </a:lnTo>
                <a:lnTo>
                  <a:pt x="3670466" y="1116000"/>
                </a:lnTo>
                <a:cubicBezTo>
                  <a:pt x="3670466" y="718343"/>
                  <a:pt x="3348102" y="395979"/>
                  <a:pt x="2950445" y="395979"/>
                </a:cubicBezTo>
                <a:cubicBezTo>
                  <a:pt x="2552788" y="395979"/>
                  <a:pt x="2230425" y="718343"/>
                  <a:pt x="2230425" y="1116000"/>
                </a:cubicBezTo>
                <a:lnTo>
                  <a:pt x="2231999" y="1116000"/>
                </a:lnTo>
                <a:cubicBezTo>
                  <a:pt x="2231999" y="1732350"/>
                  <a:pt x="1732350" y="2232000"/>
                  <a:pt x="1116000" y="2232000"/>
                </a:cubicBezTo>
                <a:cubicBezTo>
                  <a:pt x="499649" y="2232000"/>
                  <a:pt x="0" y="1732350"/>
                  <a:pt x="0" y="1116000"/>
                </a:cubicBezTo>
                <a:cubicBezTo>
                  <a:pt x="0" y="499650"/>
                  <a:pt x="499649" y="0"/>
                  <a:pt x="1116000" y="0"/>
                </a:cubicBezTo>
                <a:close/>
              </a:path>
            </a:pathLst>
          </a:custGeom>
          <a:gradFill flip="none" rotWithShape="1">
            <a:gsLst>
              <a:gs pos="75000">
                <a:srgbClr val="F24D16"/>
              </a:gs>
              <a:gs pos="50000">
                <a:srgbClr val="EDD834"/>
              </a:gs>
              <a:gs pos="25000">
                <a:srgbClr val="B17ED8"/>
              </a:gs>
              <a:gs pos="0">
                <a:srgbClr val="4CD4B0"/>
              </a:gs>
              <a:gs pos="100000">
                <a:srgbClr val="7D14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Rectangle: Rounded Corners 43"/>
          <p:cNvSpPr/>
          <p:nvPr/>
        </p:nvSpPr>
        <p:spPr>
          <a:xfrm>
            <a:off x="459141" y="4443664"/>
            <a:ext cx="11272294" cy="128336"/>
          </a:xfrm>
          <a:prstGeom prst="roundRect">
            <a:avLst/>
          </a:prstGeom>
          <a:solidFill>
            <a:srgbClr val="CB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676400" y="4339390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799444" y="4339390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921067" y="4339390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8055671" y="4339390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10171232" y="4340018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844842" y="3943604"/>
            <a:ext cx="0" cy="564228"/>
          </a:xfrm>
          <a:prstGeom prst="line">
            <a:avLst/>
          </a:prstGeom>
          <a:ln w="38100">
            <a:solidFill>
              <a:srgbClr val="4CD4B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966465" y="3512626"/>
            <a:ext cx="0" cy="995206"/>
          </a:xfrm>
          <a:prstGeom prst="line">
            <a:avLst/>
          </a:prstGeom>
          <a:ln w="38100">
            <a:solidFill>
              <a:srgbClr val="B17ED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8224113" y="3491499"/>
            <a:ext cx="0" cy="1016333"/>
          </a:xfrm>
          <a:prstGeom prst="line">
            <a:avLst/>
          </a:prstGeom>
          <a:ln w="38100">
            <a:solidFill>
              <a:srgbClr val="F24D1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6095999" y="3943613"/>
            <a:ext cx="1" cy="564219"/>
          </a:xfrm>
          <a:prstGeom prst="line">
            <a:avLst/>
          </a:prstGeom>
          <a:ln w="38100">
            <a:solidFill>
              <a:srgbClr val="EDD83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10339674" y="3943613"/>
            <a:ext cx="0" cy="564219"/>
          </a:xfrm>
          <a:prstGeom prst="line">
            <a:avLst/>
          </a:prstGeom>
          <a:ln w="38100">
            <a:solidFill>
              <a:srgbClr val="7D142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92870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3121694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5250518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7379342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9508165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/>
          <p:cNvSpPr txBox="1"/>
          <p:nvPr/>
        </p:nvSpPr>
        <p:spPr>
          <a:xfrm>
            <a:off x="1452629" y="2007859"/>
            <a:ext cx="7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4CD4B0"/>
                </a:solidFill>
                <a:latin typeface="Eurostile BQ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581453" y="2007857"/>
            <a:ext cx="7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B17ED8"/>
                </a:solidFill>
                <a:latin typeface="Eurostile BQ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0988" y="2007857"/>
            <a:ext cx="7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EDD834"/>
                </a:solidFill>
                <a:latin typeface="Eurostile BQ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39101" y="2007857"/>
            <a:ext cx="7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24D16"/>
                </a:solidFill>
                <a:latin typeface="Eurostile BQ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967924" y="2007858"/>
            <a:ext cx="7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7D1424"/>
                </a:solidFill>
                <a:latin typeface="Eurostile BQ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</a:p>
        </p:txBody>
      </p:sp>
      <p:pic>
        <p:nvPicPr>
          <p:cNvPr id="77" name="Graphic 76" descr="Downlo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639" y="2556240"/>
            <a:ext cx="828000" cy="828000"/>
          </a:xfrm>
          <a:prstGeom prst="rect">
            <a:avLst/>
          </a:prstGeom>
        </p:spPr>
      </p:pic>
      <p:pic>
        <p:nvPicPr>
          <p:cNvPr id="79" name="Graphic 78" descr="Download from clou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2463" y="2556240"/>
            <a:ext cx="828000" cy="828000"/>
          </a:xfrm>
          <a:prstGeom prst="rect">
            <a:avLst/>
          </a:prstGeom>
        </p:spPr>
      </p:pic>
      <p:pic>
        <p:nvPicPr>
          <p:cNvPr id="81" name="Graphic 80" descr="Envelop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1998" y="2556240"/>
            <a:ext cx="828000" cy="828000"/>
          </a:xfrm>
          <a:prstGeom prst="rect">
            <a:avLst/>
          </a:prstGeom>
        </p:spPr>
      </p:pic>
      <p:pic>
        <p:nvPicPr>
          <p:cNvPr id="83" name="Graphic 82" descr="Link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0111" y="2556240"/>
            <a:ext cx="828000" cy="828000"/>
          </a:xfrm>
          <a:prstGeom prst="rect">
            <a:avLst/>
          </a:prstGeom>
        </p:spPr>
      </p:pic>
      <p:pic>
        <p:nvPicPr>
          <p:cNvPr id="85" name="Graphic 84" descr="Lightbulb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38934" y="2556240"/>
            <a:ext cx="828000" cy="828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58252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4CD4B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VENUS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81960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B17E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VENUS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05668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EDD8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VENUS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29376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F24D1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VENUS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353084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7D14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CREATIVE VENUS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1049" y="5146907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78594" y="5146907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06139" y="5146907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33684" y="5146907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361229" y="5146907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</p:spTree>
    <p:extLst>
      <p:ext uri="{BB962C8B-B14F-4D97-AF65-F5344CB8AC3E}">
        <p14:creationId xmlns:p14="http://schemas.microsoft.com/office/powerpoint/2010/main" val="212027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Eurostile BQ</vt:lpstr>
      <vt:lpstr>Open Sans</vt:lpstr>
      <vt:lpstr>Open Sans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2017-06-14T16:32:37Z</dcterms:created>
  <dcterms:modified xsi:type="dcterms:W3CDTF">2017-06-14T17:24:08Z</dcterms:modified>
</cp:coreProperties>
</file>