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EAA00"/>
    <a:srgbClr val="F9F9F9"/>
    <a:srgbClr val="9A009A"/>
    <a:srgbClr val="A800A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0EF3-2ABE-43A5-8E05-3495F41AD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34B5-AE7B-4E52-BC2F-367B25CB7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1B00-85EC-4D5E-9B0E-64806B00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C394-392B-4136-A4DA-ACEF330A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8AAF-A8B2-4E7B-BDCE-E8C095C1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8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139F-1F3F-4635-ACF3-09DFC857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8985D-8715-4EA6-B4E3-BC0C24A00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C5A5-3D2C-4509-966C-CAF06A43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C8FA-AC33-461C-BC4A-9B97C6BF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9DBD-9A63-4B49-8A64-A64F1B2F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E7942-F754-41D1-9E14-9AF47E75D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0E021-1982-4F28-8AC8-BEB356ED4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4A1C-B1A4-4AEC-ABD7-5DF24DB6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3498-B4F1-4EE0-B641-16569E6C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50175-966B-48B9-BDBC-B09E63F9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7F4A-AE99-4E5A-9A93-A7C9A0B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9401-58E0-49D5-8D95-76EFDF7A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F2A5-8D35-418F-B065-6E552346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1A93-2459-483C-AF9C-D132CE58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CD1B-385B-4F93-8DE5-8C3C246F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1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F683-A969-4BA3-925F-B2D3F5F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E2F83-81EA-4429-8E5E-13C9CBA3D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EA6A-2A6E-4438-B14F-74FBB7E5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B611-D6C0-4AFA-94C3-AC1535E2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01BA-B959-4DE9-87B2-CD82A793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9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0503-ADC9-4CE6-AE21-8478AFA7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8BA-F76C-4349-AC02-F529A30F6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A7778-D8B2-4BA0-808A-A12696D6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70E48-5D3A-4EF0-8F2F-40053323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94707-7760-4F47-A43D-926A38DC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9C84-DA87-4F4E-80DB-90BF4659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FD0-F845-4CA0-B948-28C4E281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6637-361D-4900-8681-A9887B90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E69A0-B7DA-4135-BEE5-BE03473D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5176E-31EF-4C5A-8CD0-7C84A3DED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0EDDC-D282-48FA-8CDD-E368863D3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D5A27-830F-407D-950B-600AC2E7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17DFF-A434-4712-BB46-A5F1AB3B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A3B82-F1F3-45D4-B0AF-992DA908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0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FDE1-9D71-4C36-8250-257B537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60BF-204F-4586-ADBB-D27C618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1862D-8A01-4FEF-8E83-E109AE6D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372DC-031B-4564-9B2E-6CA73D1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13A3C-BFE2-47CF-8451-AE2152E0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1C083-4B85-480E-836A-CA7DC30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9AC99-815E-47E3-B586-AF177012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90A5-A9F0-4E28-AB1F-498CB857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D958-6062-4B97-95D9-ECE02E37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48B3C-2FE6-4AAA-949E-232EE6CFE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4B5F-C246-4D77-B959-BA83F2E1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77A5-893A-464A-8A9C-B769FC27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57F1-C151-44F6-99A7-93CE7183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C73C-962F-4540-8033-19957332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0B5A-E0FF-4385-95D2-2E7A79A2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9843-0881-4FF0-8905-BB82841BE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1A431-EE0F-4EA9-857C-30F86519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4085A-5BEC-43C0-98DB-8133E3FC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ECEE0-7662-44AF-A7AC-B3C16C57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5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365DE-3D2A-4B53-8E5B-F5B0F35B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9D2E-D3DA-4F9B-9EC4-9384B618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45F1-444C-4469-A7C1-98B61871A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17A-58DB-431A-8471-50C708C37FA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6A12-FA86-4C0D-BA1C-C0AC21EB3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7491-429E-4E42-920C-45332399B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0B4F-C094-41DD-9CAE-921D349F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6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9F9F9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43191D-5B1F-4CF4-8B13-5C5437305278}"/>
              </a:ext>
            </a:extLst>
          </p:cNvPr>
          <p:cNvSpPr/>
          <p:nvPr/>
        </p:nvSpPr>
        <p:spPr>
          <a:xfrm flipH="1">
            <a:off x="6538694" y="0"/>
            <a:ext cx="4050072" cy="6858000"/>
          </a:xfrm>
          <a:custGeom>
            <a:avLst/>
            <a:gdLst>
              <a:gd name="connsiteX0" fmla="*/ 0 w 4050072"/>
              <a:gd name="connsiteY0" fmla="*/ 0 h 6858000"/>
              <a:gd name="connsiteX1" fmla="*/ 1502221 w 4050072"/>
              <a:gd name="connsiteY1" fmla="*/ 0 h 6858000"/>
              <a:gd name="connsiteX2" fmla="*/ 4050072 w 4050072"/>
              <a:gd name="connsiteY2" fmla="*/ 6858000 h 6858000"/>
              <a:gd name="connsiteX3" fmla="*/ 2547851 w 40500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0072" h="6858000">
                <a:moveTo>
                  <a:pt x="0" y="0"/>
                </a:moveTo>
                <a:lnTo>
                  <a:pt x="1502221" y="0"/>
                </a:lnTo>
                <a:lnTo>
                  <a:pt x="4050072" y="6858000"/>
                </a:lnTo>
                <a:lnTo>
                  <a:pt x="2547851" y="6858000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A5BBCB-AE86-4291-A8FC-486504EECEED}"/>
              </a:ext>
            </a:extLst>
          </p:cNvPr>
          <p:cNvSpPr/>
          <p:nvPr/>
        </p:nvSpPr>
        <p:spPr>
          <a:xfrm>
            <a:off x="0" y="0"/>
            <a:ext cx="6538694" cy="6858000"/>
          </a:xfrm>
          <a:custGeom>
            <a:avLst/>
            <a:gdLst>
              <a:gd name="connsiteX0" fmla="*/ 0 w 6538694"/>
              <a:gd name="connsiteY0" fmla="*/ 0 h 6858000"/>
              <a:gd name="connsiteX1" fmla="*/ 1814286 w 6538694"/>
              <a:gd name="connsiteY1" fmla="*/ 0 h 6858000"/>
              <a:gd name="connsiteX2" fmla="*/ 3990843 w 6538694"/>
              <a:gd name="connsiteY2" fmla="*/ 0 h 6858000"/>
              <a:gd name="connsiteX3" fmla="*/ 6538694 w 6538694"/>
              <a:gd name="connsiteY3" fmla="*/ 6858000 h 6858000"/>
              <a:gd name="connsiteX4" fmla="*/ 3990843 w 6538694"/>
              <a:gd name="connsiteY4" fmla="*/ 6858000 h 6858000"/>
              <a:gd name="connsiteX5" fmla="*/ 1814286 w 6538694"/>
              <a:gd name="connsiteY5" fmla="*/ 6858000 h 6858000"/>
              <a:gd name="connsiteX6" fmla="*/ 0 w 653869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8694" h="6858000">
                <a:moveTo>
                  <a:pt x="0" y="0"/>
                </a:moveTo>
                <a:lnTo>
                  <a:pt x="1814286" y="0"/>
                </a:lnTo>
                <a:lnTo>
                  <a:pt x="3990843" y="0"/>
                </a:lnTo>
                <a:lnTo>
                  <a:pt x="6538694" y="6858000"/>
                </a:lnTo>
                <a:lnTo>
                  <a:pt x="3990843" y="6858000"/>
                </a:lnTo>
                <a:lnTo>
                  <a:pt x="18142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5A12C4-0518-4247-BC81-E65B793C4BDE}"/>
              </a:ext>
            </a:extLst>
          </p:cNvPr>
          <p:cNvSpPr/>
          <p:nvPr/>
        </p:nvSpPr>
        <p:spPr>
          <a:xfrm>
            <a:off x="3976924" y="0"/>
            <a:ext cx="4050072" cy="6858000"/>
          </a:xfrm>
          <a:custGeom>
            <a:avLst/>
            <a:gdLst>
              <a:gd name="connsiteX0" fmla="*/ 0 w 4050072"/>
              <a:gd name="connsiteY0" fmla="*/ 0 h 6858000"/>
              <a:gd name="connsiteX1" fmla="*/ 1502221 w 4050072"/>
              <a:gd name="connsiteY1" fmla="*/ 0 h 6858000"/>
              <a:gd name="connsiteX2" fmla="*/ 4050072 w 4050072"/>
              <a:gd name="connsiteY2" fmla="*/ 6858000 h 6858000"/>
              <a:gd name="connsiteX3" fmla="*/ 2547851 w 40500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0072" h="6858000">
                <a:moveTo>
                  <a:pt x="0" y="0"/>
                </a:moveTo>
                <a:lnTo>
                  <a:pt x="1502221" y="0"/>
                </a:lnTo>
                <a:lnTo>
                  <a:pt x="4050072" y="6858000"/>
                </a:lnTo>
                <a:lnTo>
                  <a:pt x="2547851" y="6858000"/>
                </a:lnTo>
                <a:close/>
              </a:path>
            </a:pathLst>
          </a:custGeom>
          <a:solidFill>
            <a:srgbClr val="9A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66AFD47-F937-4108-9A86-7CE13A4B0D6A}"/>
              </a:ext>
            </a:extLst>
          </p:cNvPr>
          <p:cNvSpPr/>
          <p:nvPr/>
        </p:nvSpPr>
        <p:spPr>
          <a:xfrm>
            <a:off x="945043" y="2587170"/>
            <a:ext cx="4648607" cy="1683657"/>
          </a:xfrm>
          <a:custGeom>
            <a:avLst/>
            <a:gdLst>
              <a:gd name="connsiteX0" fmla="*/ 0 w 4648607"/>
              <a:gd name="connsiteY0" fmla="*/ 0 h 1683657"/>
              <a:gd name="connsiteX1" fmla="*/ 4023103 w 4648607"/>
              <a:gd name="connsiteY1" fmla="*/ 0 h 1683657"/>
              <a:gd name="connsiteX2" fmla="*/ 4648607 w 4648607"/>
              <a:gd name="connsiteY2" fmla="*/ 1683657 h 1683657"/>
              <a:gd name="connsiteX3" fmla="*/ 0 w 4648607"/>
              <a:gd name="connsiteY3" fmla="*/ 1683657 h 168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607" h="1683657">
                <a:moveTo>
                  <a:pt x="0" y="0"/>
                </a:moveTo>
                <a:lnTo>
                  <a:pt x="4023103" y="0"/>
                </a:lnTo>
                <a:lnTo>
                  <a:pt x="4648607" y="1683657"/>
                </a:lnTo>
                <a:lnTo>
                  <a:pt x="0" y="1683657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0C90A2-EE50-4308-972F-47C3FCD22BCE}"/>
              </a:ext>
            </a:extLst>
          </p:cNvPr>
          <p:cNvSpPr/>
          <p:nvPr/>
        </p:nvSpPr>
        <p:spPr>
          <a:xfrm>
            <a:off x="4952018" y="2587171"/>
            <a:ext cx="7239982" cy="1683657"/>
          </a:xfrm>
          <a:custGeom>
            <a:avLst/>
            <a:gdLst>
              <a:gd name="connsiteX0" fmla="*/ 0 w 7239982"/>
              <a:gd name="connsiteY0" fmla="*/ 0 h 1683657"/>
              <a:gd name="connsiteX1" fmla="*/ 7239982 w 7239982"/>
              <a:gd name="connsiteY1" fmla="*/ 0 h 1683657"/>
              <a:gd name="connsiteX2" fmla="*/ 7239982 w 7239982"/>
              <a:gd name="connsiteY2" fmla="*/ 1683657 h 1683657"/>
              <a:gd name="connsiteX3" fmla="*/ 625504 w 7239982"/>
              <a:gd name="connsiteY3" fmla="*/ 1683657 h 168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982" h="1683657">
                <a:moveTo>
                  <a:pt x="0" y="0"/>
                </a:moveTo>
                <a:lnTo>
                  <a:pt x="7239982" y="0"/>
                </a:lnTo>
                <a:lnTo>
                  <a:pt x="7239982" y="1683657"/>
                </a:lnTo>
                <a:lnTo>
                  <a:pt x="625504" y="1683657"/>
                </a:lnTo>
                <a:close/>
              </a:path>
            </a:pathLst>
          </a:custGeom>
          <a:solidFill>
            <a:srgbClr val="EEAA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18C7BAB-BDF4-4BAC-B7D9-EB9561197CA1}"/>
              </a:ext>
            </a:extLst>
          </p:cNvPr>
          <p:cNvSpPr/>
          <p:nvPr/>
        </p:nvSpPr>
        <p:spPr>
          <a:xfrm>
            <a:off x="9093795" y="2"/>
            <a:ext cx="3088898" cy="4270826"/>
          </a:xfrm>
          <a:custGeom>
            <a:avLst/>
            <a:gdLst>
              <a:gd name="connsiteX0" fmla="*/ 0 w 3088898"/>
              <a:gd name="connsiteY0" fmla="*/ 0 h 4270827"/>
              <a:gd name="connsiteX1" fmla="*/ 1502221 w 3088898"/>
              <a:gd name="connsiteY1" fmla="*/ 0 h 4270827"/>
              <a:gd name="connsiteX2" fmla="*/ 3088898 w 3088898"/>
              <a:gd name="connsiteY2" fmla="*/ 4270827 h 4270827"/>
              <a:gd name="connsiteX3" fmla="*/ 1586677 w 3088898"/>
              <a:gd name="connsiteY3" fmla="*/ 4270827 h 427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898" h="4270827">
                <a:moveTo>
                  <a:pt x="0" y="0"/>
                </a:moveTo>
                <a:lnTo>
                  <a:pt x="1502221" y="0"/>
                </a:lnTo>
                <a:lnTo>
                  <a:pt x="3088898" y="4270827"/>
                </a:lnTo>
                <a:lnTo>
                  <a:pt x="1586677" y="4270827"/>
                </a:lnTo>
                <a:close/>
              </a:path>
            </a:pathLst>
          </a:custGeom>
          <a:solidFill>
            <a:srgbClr val="9A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AA40A3-780D-4289-B2E8-CB028DC102EC}"/>
              </a:ext>
            </a:extLst>
          </p:cNvPr>
          <p:cNvGrpSpPr/>
          <p:nvPr/>
        </p:nvGrpSpPr>
        <p:grpSpPr>
          <a:xfrm>
            <a:off x="1108085" y="2952503"/>
            <a:ext cx="3679480" cy="952991"/>
            <a:chOff x="1108085" y="2840723"/>
            <a:chExt cx="3679480" cy="9529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B9691F-664B-4A03-AEC8-909127B5E137}"/>
                </a:ext>
              </a:extLst>
            </p:cNvPr>
            <p:cNvSpPr txBox="1"/>
            <p:nvPr/>
          </p:nvSpPr>
          <p:spPr>
            <a:xfrm>
              <a:off x="1108085" y="2840723"/>
              <a:ext cx="3657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spc="300" dirty="0">
                  <a:solidFill>
                    <a:schemeClr val="accent3">
                      <a:lumMod val="7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TITLE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6D971-FA97-4E37-8269-1947273365E7}"/>
                </a:ext>
              </a:extLst>
            </p:cNvPr>
            <p:cNvSpPr txBox="1"/>
            <p:nvPr/>
          </p:nvSpPr>
          <p:spPr>
            <a:xfrm>
              <a:off x="1129965" y="3485937"/>
              <a:ext cx="365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300" dirty="0">
                  <a:solidFill>
                    <a:schemeClr val="accent3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SUB-HEADING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F47624-1AF1-4713-B45F-82E1B889F11D}"/>
              </a:ext>
            </a:extLst>
          </p:cNvPr>
          <p:cNvGrpSpPr/>
          <p:nvPr/>
        </p:nvGrpSpPr>
        <p:grpSpPr>
          <a:xfrm>
            <a:off x="5730525" y="2994065"/>
            <a:ext cx="4642566" cy="869869"/>
            <a:chOff x="5498296" y="3080283"/>
            <a:chExt cx="4642566" cy="86986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D1A497-1133-4050-8493-8B2FDDB5E522}"/>
                </a:ext>
              </a:extLst>
            </p:cNvPr>
            <p:cNvSpPr txBox="1"/>
            <p:nvPr/>
          </p:nvSpPr>
          <p:spPr>
            <a:xfrm>
              <a:off x="5498296" y="3080283"/>
              <a:ext cx="4642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CORPORATE 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7434F3-CC5D-4F34-8A13-DDD32D669AEE}"/>
                </a:ext>
              </a:extLst>
            </p:cNvPr>
            <p:cNvSpPr txBox="1"/>
            <p:nvPr/>
          </p:nvSpPr>
          <p:spPr>
            <a:xfrm>
              <a:off x="5512810" y="3396154"/>
              <a:ext cx="40722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This is a placeholder for text. Subscribe to our channel to watch more videos. Creative Venus is one of the most popular channel to learn PowerPoint Presentations.</a:t>
              </a:r>
            </a:p>
          </p:txBody>
        </p:sp>
      </p:grpSp>
      <p:pic>
        <p:nvPicPr>
          <p:cNvPr id="34" name="Graphic 33" descr="Web cam">
            <a:extLst>
              <a:ext uri="{FF2B5EF4-FFF2-40B4-BE49-F238E27FC236}">
                <a16:creationId xmlns:a16="http://schemas.microsoft.com/office/drawing/2014/main" id="{81E27616-CD08-416E-B125-51394B90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7804" y="2971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4</cp:revision>
  <dcterms:created xsi:type="dcterms:W3CDTF">2017-07-26T18:30:36Z</dcterms:created>
  <dcterms:modified xsi:type="dcterms:W3CDTF">2017-07-26T18:52:15Z</dcterms:modified>
</cp:coreProperties>
</file>