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43C"/>
    <a:srgbClr val="65812C"/>
    <a:srgbClr val="B4D85E"/>
    <a:srgbClr val="A8C16E"/>
    <a:srgbClr val="F0AE9E"/>
    <a:srgbClr val="EF5C4A"/>
    <a:srgbClr val="942D24"/>
    <a:srgbClr val="B9422E"/>
    <a:srgbClr val="41BAA7"/>
    <a:srgbClr val="565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35" autoAdjust="0"/>
  </p:normalViewPr>
  <p:slideViewPr>
    <p:cSldViewPr snapToGrid="0">
      <p:cViewPr varScale="1">
        <p:scale>
          <a:sx n="56" d="100"/>
          <a:sy n="56" d="100"/>
        </p:scale>
        <p:origin x="11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3F86E-7DB1-417B-8C5A-80883C0FE0A5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52473-F21D-419B-B26E-2E678DC85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145 180 60</a:t>
            </a:r>
          </a:p>
          <a:p>
            <a:r>
              <a:rPr lang="en-IN" dirty="0"/>
              <a:t>168 193 110</a:t>
            </a:r>
          </a:p>
          <a:p>
            <a:endParaRPr lang="en-IN" dirty="0"/>
          </a:p>
          <a:p>
            <a:r>
              <a:rPr lang="en-IN" dirty="0"/>
              <a:t>180 216 94</a:t>
            </a:r>
          </a:p>
          <a:p>
            <a:r>
              <a:rPr lang="en-IN" dirty="0"/>
              <a:t>101 129 44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52473-F21D-419B-B26E-2E678DC85A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9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7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8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4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75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6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7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2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C57F-0D6A-4043-A490-EC7B15457A18}" type="datetimeFigureOut">
              <a:rPr lang="en-IN" smtClean="0"/>
              <a:t>28-05-2017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1A9B-1912-4651-96CA-BCA1D8A02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rot="2583379">
            <a:off x="5387467" y="1567412"/>
            <a:ext cx="6890796" cy="3068870"/>
            <a:chOff x="1401187" y="1455719"/>
            <a:chExt cx="8985021" cy="3730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9000" dir="5400000" sy="-100000" algn="bl" rotWithShape="0"/>
          </a:effectLst>
        </p:grpSpPr>
        <p:sp>
          <p:nvSpPr>
            <p:cNvPr id="27" name="Freeform: Shape 26"/>
            <p:cNvSpPr/>
            <p:nvPr/>
          </p:nvSpPr>
          <p:spPr>
            <a:xfrm>
              <a:off x="1401187" y="1466491"/>
              <a:ext cx="8985021" cy="3720129"/>
            </a:xfrm>
            <a:custGeom>
              <a:avLst/>
              <a:gdLst>
                <a:gd name="connsiteX0" fmla="*/ 2349492 w 8985021"/>
                <a:gd name="connsiteY0" fmla="*/ 0 h 3720129"/>
                <a:gd name="connsiteX1" fmla="*/ 7365021 w 8985021"/>
                <a:gd name="connsiteY1" fmla="*/ 0 h 3720129"/>
                <a:gd name="connsiteX2" fmla="*/ 8985021 w 8985021"/>
                <a:gd name="connsiteY2" fmla="*/ 1620000 h 3720129"/>
                <a:gd name="connsiteX3" fmla="*/ 8985021 w 8985021"/>
                <a:gd name="connsiteY3" fmla="*/ 3100095 h 3720129"/>
                <a:gd name="connsiteX4" fmla="*/ 8241696 w 8985021"/>
                <a:gd name="connsiteY4" fmla="*/ 3720129 h 3720129"/>
                <a:gd name="connsiteX5" fmla="*/ 2349492 w 8985021"/>
                <a:gd name="connsiteY5" fmla="*/ 3720129 h 3720129"/>
                <a:gd name="connsiteX6" fmla="*/ 2060156 w 8985021"/>
                <a:gd name="connsiteY6" fmla="*/ 3671404 h 3720129"/>
                <a:gd name="connsiteX7" fmla="*/ 1943842 w 8985021"/>
                <a:gd name="connsiteY7" fmla="*/ 3618743 h 3720129"/>
                <a:gd name="connsiteX8" fmla="*/ 1936112 w 8985021"/>
                <a:gd name="connsiteY8" fmla="*/ 3616831 h 3720129"/>
                <a:gd name="connsiteX9" fmla="*/ 1750576 w 8985021"/>
                <a:gd name="connsiteY9" fmla="*/ 3514063 h 3720129"/>
                <a:gd name="connsiteX10" fmla="*/ 164272 w 8985021"/>
                <a:gd name="connsiteY10" fmla="*/ 2190872 h 3720129"/>
                <a:gd name="connsiteX11" fmla="*/ 0 w 8985021"/>
                <a:gd name="connsiteY11" fmla="*/ 1860065 h 3720129"/>
                <a:gd name="connsiteX12" fmla="*/ 164272 w 8985021"/>
                <a:gd name="connsiteY12" fmla="*/ 1529256 h 3720129"/>
                <a:gd name="connsiteX13" fmla="*/ 1750576 w 8985021"/>
                <a:gd name="connsiteY13" fmla="*/ 206067 h 3720129"/>
                <a:gd name="connsiteX14" fmla="*/ 1936112 w 8985021"/>
                <a:gd name="connsiteY14" fmla="*/ 103298 h 3720129"/>
                <a:gd name="connsiteX15" fmla="*/ 1943842 w 8985021"/>
                <a:gd name="connsiteY15" fmla="*/ 101386 h 3720129"/>
                <a:gd name="connsiteX16" fmla="*/ 2060156 w 8985021"/>
                <a:gd name="connsiteY16" fmla="*/ 48725 h 3720129"/>
                <a:gd name="connsiteX17" fmla="*/ 2349492 w 8985021"/>
                <a:gd name="connsiteY17" fmla="*/ 0 h 3720129"/>
                <a:gd name="connsiteX18" fmla="*/ 1255748 w 8985021"/>
                <a:gd name="connsiteY18" fmla="*/ 1584019 h 3720129"/>
                <a:gd name="connsiteX19" fmla="*/ 979703 w 8985021"/>
                <a:gd name="connsiteY19" fmla="*/ 1860064 h 3720129"/>
                <a:gd name="connsiteX20" fmla="*/ 1255748 w 8985021"/>
                <a:gd name="connsiteY20" fmla="*/ 2136109 h 3720129"/>
                <a:gd name="connsiteX21" fmla="*/ 1531793 w 8985021"/>
                <a:gd name="connsiteY21" fmla="*/ 1860064 h 3720129"/>
                <a:gd name="connsiteX22" fmla="*/ 1255748 w 8985021"/>
                <a:gd name="connsiteY22" fmla="*/ 1584019 h 3720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85021" h="3720129">
                  <a:moveTo>
                    <a:pt x="2349492" y="0"/>
                  </a:moveTo>
                  <a:lnTo>
                    <a:pt x="7365021" y="0"/>
                  </a:lnTo>
                  <a:lnTo>
                    <a:pt x="8985021" y="1620000"/>
                  </a:lnTo>
                  <a:lnTo>
                    <a:pt x="8985021" y="3100095"/>
                  </a:lnTo>
                  <a:cubicBezTo>
                    <a:pt x="8985021" y="3442531"/>
                    <a:pt x="8652223" y="3720129"/>
                    <a:pt x="8241696" y="3720129"/>
                  </a:cubicBezTo>
                  <a:lnTo>
                    <a:pt x="2349492" y="3720129"/>
                  </a:lnTo>
                  <a:cubicBezTo>
                    <a:pt x="2246861" y="3720129"/>
                    <a:pt x="2149086" y="3702779"/>
                    <a:pt x="2060156" y="3671404"/>
                  </a:cubicBezTo>
                  <a:lnTo>
                    <a:pt x="1943842" y="3618743"/>
                  </a:lnTo>
                  <a:lnTo>
                    <a:pt x="1936112" y="3616831"/>
                  </a:lnTo>
                  <a:cubicBezTo>
                    <a:pt x="1868595" y="3593993"/>
                    <a:pt x="1805333" y="3559738"/>
                    <a:pt x="1750576" y="3514063"/>
                  </a:cubicBezTo>
                  <a:lnTo>
                    <a:pt x="164272" y="2190872"/>
                  </a:lnTo>
                  <a:cubicBezTo>
                    <a:pt x="54758" y="2099521"/>
                    <a:pt x="0" y="1979793"/>
                    <a:pt x="0" y="1860065"/>
                  </a:cubicBezTo>
                  <a:cubicBezTo>
                    <a:pt x="0" y="1740335"/>
                    <a:pt x="54758" y="1620606"/>
                    <a:pt x="164272" y="1529256"/>
                  </a:cubicBezTo>
                  <a:lnTo>
                    <a:pt x="1750576" y="206067"/>
                  </a:lnTo>
                  <a:cubicBezTo>
                    <a:pt x="1805333" y="160391"/>
                    <a:pt x="1868595" y="126135"/>
                    <a:pt x="1936112" y="103298"/>
                  </a:cubicBezTo>
                  <a:lnTo>
                    <a:pt x="1943842" y="101386"/>
                  </a:lnTo>
                  <a:lnTo>
                    <a:pt x="2060156" y="48725"/>
                  </a:lnTo>
                  <a:cubicBezTo>
                    <a:pt x="2149086" y="17350"/>
                    <a:pt x="2246861" y="0"/>
                    <a:pt x="2349492" y="0"/>
                  </a:cubicBezTo>
                  <a:close/>
                  <a:moveTo>
                    <a:pt x="1255748" y="1584019"/>
                  </a:moveTo>
                  <a:cubicBezTo>
                    <a:pt x="1103293" y="1584019"/>
                    <a:pt x="979703" y="1707609"/>
                    <a:pt x="979703" y="1860064"/>
                  </a:cubicBezTo>
                  <a:cubicBezTo>
                    <a:pt x="979703" y="2012519"/>
                    <a:pt x="1103293" y="2136109"/>
                    <a:pt x="1255748" y="2136109"/>
                  </a:cubicBezTo>
                  <a:cubicBezTo>
                    <a:pt x="1408203" y="2136109"/>
                    <a:pt x="1531793" y="2012519"/>
                    <a:pt x="1531793" y="1860064"/>
                  </a:cubicBezTo>
                  <a:cubicBezTo>
                    <a:pt x="1531793" y="1707609"/>
                    <a:pt x="1408203" y="1584019"/>
                    <a:pt x="1255748" y="1584019"/>
                  </a:cubicBezTo>
                  <a:close/>
                </a:path>
              </a:pathLst>
            </a:custGeom>
            <a:solidFill>
              <a:srgbClr val="91B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4054414" y="1811547"/>
              <a:ext cx="5072333" cy="3019245"/>
            </a:xfrm>
            <a:prstGeom prst="roundRect">
              <a:avLst>
                <a:gd name="adj" fmla="val 8096"/>
              </a:avLst>
            </a:prstGeom>
            <a:solidFill>
              <a:srgbClr val="A8C1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Isosceles Triangle 24"/>
            <p:cNvSpPr/>
            <p:nvPr/>
          </p:nvSpPr>
          <p:spPr>
            <a:xfrm rot="10800000" flipV="1">
              <a:off x="8766208" y="1455719"/>
              <a:ext cx="1620000" cy="1620000"/>
            </a:xfrm>
            <a:prstGeom prst="triangle">
              <a:avLst>
                <a:gd name="adj" fmla="val 100000"/>
              </a:avLst>
            </a:prstGeom>
            <a:solidFill>
              <a:srgbClr val="B4D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8766208" y="3075719"/>
              <a:ext cx="1620000" cy="1124675"/>
            </a:xfrm>
            <a:prstGeom prst="triangle">
              <a:avLst>
                <a:gd name="adj" fmla="val 100000"/>
              </a:avLst>
            </a:prstGeom>
            <a:solidFill>
              <a:srgbClr val="6581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0333" y="1645562"/>
            <a:ext cx="4612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0333" y="2397197"/>
            <a:ext cx="4612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91B43C"/>
                </a:solidFill>
                <a:latin typeface="Brush Script Std" panose="03060802040607070404" pitchFamily="66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Tag icon</a:t>
            </a:r>
          </a:p>
        </p:txBody>
      </p:sp>
    </p:spTree>
    <p:extLst>
      <p:ext uri="{BB962C8B-B14F-4D97-AF65-F5344CB8AC3E}">
        <p14:creationId xmlns:p14="http://schemas.microsoft.com/office/powerpoint/2010/main" val="352227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Std</vt:lpstr>
      <vt:lpstr>Calibri</vt:lpstr>
      <vt:lpstr>Calibri Light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2017-05-28T03:20:21Z</dcterms:created>
  <dcterms:modified xsi:type="dcterms:W3CDTF">2017-05-28T05:57:20Z</dcterms:modified>
</cp:coreProperties>
</file>