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D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12" autoAdjust="0"/>
  </p:normalViewPr>
  <p:slideViewPr>
    <p:cSldViewPr snapToGrid="0">
      <p:cViewPr varScale="1">
        <p:scale>
          <a:sx n="62" d="100"/>
          <a:sy n="62" d="100"/>
        </p:scale>
        <p:origin x="17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B6876-DACB-45AE-A57E-6301672B2629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FAB3E-68F9-4FAE-8558-43D5B43DA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9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89 215 212</a:t>
            </a:r>
          </a:p>
          <a:p>
            <a:r>
              <a:rPr lang="en-IN" dirty="0"/>
              <a:t>Lorem ipsum </a:t>
            </a:r>
            <a:r>
              <a:rPr lang="en-IN" dirty="0" err="1"/>
              <a:t>dolor</a:t>
            </a:r>
            <a:r>
              <a:rPr lang="en-IN" dirty="0"/>
              <a:t> sit </a:t>
            </a:r>
            <a:r>
              <a:rPr lang="en-IN" dirty="0" err="1"/>
              <a:t>amet</a:t>
            </a:r>
            <a:r>
              <a:rPr lang="en-IN" dirty="0"/>
              <a:t>,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adipiscing</a:t>
            </a:r>
            <a:r>
              <a:rPr lang="en-IN" dirty="0"/>
              <a:t> </a:t>
            </a:r>
            <a:r>
              <a:rPr lang="en-IN" dirty="0" err="1"/>
              <a:t>elit</a:t>
            </a:r>
            <a:r>
              <a:rPr lang="en-IN" dirty="0"/>
              <a:t>, </a:t>
            </a:r>
            <a:r>
              <a:rPr lang="en-IN" dirty="0" err="1"/>
              <a:t>sed</a:t>
            </a:r>
            <a:r>
              <a:rPr lang="en-IN" dirty="0"/>
              <a:t> do </a:t>
            </a:r>
            <a:r>
              <a:rPr lang="en-IN" dirty="0" err="1"/>
              <a:t>eiusmod</a:t>
            </a:r>
            <a:r>
              <a:rPr lang="en-IN" dirty="0"/>
              <a:t> </a:t>
            </a:r>
            <a:r>
              <a:rPr lang="en-IN" dirty="0" err="1"/>
              <a:t>tempor</a:t>
            </a:r>
            <a:r>
              <a:rPr lang="en-IN" dirty="0"/>
              <a:t> </a:t>
            </a:r>
            <a:r>
              <a:rPr lang="en-IN" dirty="0" err="1"/>
              <a:t>incididunt</a:t>
            </a:r>
            <a:r>
              <a:rPr lang="en-IN" dirty="0"/>
              <a:t>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labore</a:t>
            </a:r>
            <a:r>
              <a:rPr lang="en-IN" dirty="0"/>
              <a:t> et </a:t>
            </a:r>
            <a:r>
              <a:rPr lang="en-IN" dirty="0" err="1"/>
              <a:t>dolore</a:t>
            </a:r>
            <a:r>
              <a:rPr lang="en-IN" dirty="0"/>
              <a:t> magna </a:t>
            </a:r>
            <a:r>
              <a:rPr lang="en-IN" dirty="0" err="1"/>
              <a:t>aliqua</a:t>
            </a:r>
            <a:r>
              <a:rPr lang="en-IN" dirty="0"/>
              <a:t>.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enim</a:t>
            </a:r>
            <a:r>
              <a:rPr lang="en-IN" dirty="0"/>
              <a:t> ad minim </a:t>
            </a:r>
            <a:r>
              <a:rPr lang="en-IN" dirty="0" err="1"/>
              <a:t>veniam</a:t>
            </a:r>
            <a:r>
              <a:rPr lang="en-IN" dirty="0"/>
              <a:t>,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nostrud</a:t>
            </a:r>
            <a:r>
              <a:rPr lang="en-IN" dirty="0"/>
              <a:t> exercitation </a:t>
            </a:r>
            <a:r>
              <a:rPr lang="en-IN" dirty="0" err="1"/>
              <a:t>ullamco</a:t>
            </a:r>
            <a:r>
              <a:rPr lang="en-IN" dirty="0"/>
              <a:t> </a:t>
            </a:r>
            <a:r>
              <a:rPr lang="en-IN" dirty="0" err="1"/>
              <a:t>laboris</a:t>
            </a:r>
            <a:r>
              <a:rPr lang="en-IN" dirty="0"/>
              <a:t> nisi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aliquip</a:t>
            </a:r>
            <a:r>
              <a:rPr lang="en-IN" dirty="0"/>
              <a:t> ex </a:t>
            </a:r>
            <a:r>
              <a:rPr lang="en-IN" dirty="0" err="1"/>
              <a:t>ea</a:t>
            </a:r>
            <a:r>
              <a:rPr lang="en-IN" dirty="0"/>
              <a:t> </a:t>
            </a:r>
            <a:r>
              <a:rPr lang="en-IN" dirty="0" err="1"/>
              <a:t>commodo</a:t>
            </a:r>
            <a:r>
              <a:rPr lang="en-IN" dirty="0"/>
              <a:t> </a:t>
            </a:r>
            <a:r>
              <a:rPr lang="en-IN" dirty="0" err="1"/>
              <a:t>consequat</a:t>
            </a:r>
            <a:r>
              <a:rPr lang="en-IN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FAB3E-68F9-4FAE-8558-43D5B43DAED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3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89 215 212</a:t>
            </a:r>
          </a:p>
          <a:p>
            <a:r>
              <a:rPr lang="en-IN" dirty="0"/>
              <a:t>Lorem ipsum </a:t>
            </a:r>
            <a:r>
              <a:rPr lang="en-IN" dirty="0" err="1"/>
              <a:t>dolor</a:t>
            </a:r>
            <a:r>
              <a:rPr lang="en-IN" dirty="0"/>
              <a:t> sit </a:t>
            </a:r>
            <a:r>
              <a:rPr lang="en-IN" dirty="0" err="1"/>
              <a:t>amet</a:t>
            </a:r>
            <a:r>
              <a:rPr lang="en-IN" dirty="0"/>
              <a:t>, </a:t>
            </a:r>
            <a:r>
              <a:rPr lang="en-IN" dirty="0" err="1"/>
              <a:t>consectetur</a:t>
            </a:r>
            <a:r>
              <a:rPr lang="en-IN" dirty="0"/>
              <a:t> </a:t>
            </a:r>
            <a:r>
              <a:rPr lang="en-IN" dirty="0" err="1"/>
              <a:t>adipiscing</a:t>
            </a:r>
            <a:r>
              <a:rPr lang="en-IN" dirty="0"/>
              <a:t> </a:t>
            </a:r>
            <a:r>
              <a:rPr lang="en-IN" dirty="0" err="1"/>
              <a:t>elit</a:t>
            </a:r>
            <a:r>
              <a:rPr lang="en-IN" dirty="0"/>
              <a:t>, </a:t>
            </a:r>
            <a:r>
              <a:rPr lang="en-IN" dirty="0" err="1"/>
              <a:t>sed</a:t>
            </a:r>
            <a:r>
              <a:rPr lang="en-IN" dirty="0"/>
              <a:t> do </a:t>
            </a:r>
            <a:r>
              <a:rPr lang="en-IN" dirty="0" err="1"/>
              <a:t>eiusmod</a:t>
            </a:r>
            <a:r>
              <a:rPr lang="en-IN" dirty="0"/>
              <a:t> </a:t>
            </a:r>
            <a:r>
              <a:rPr lang="en-IN" dirty="0" err="1"/>
              <a:t>tempor</a:t>
            </a:r>
            <a:r>
              <a:rPr lang="en-IN" dirty="0"/>
              <a:t> </a:t>
            </a:r>
            <a:r>
              <a:rPr lang="en-IN" dirty="0" err="1"/>
              <a:t>incididunt</a:t>
            </a:r>
            <a:r>
              <a:rPr lang="en-IN" dirty="0"/>
              <a:t>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labore</a:t>
            </a:r>
            <a:r>
              <a:rPr lang="en-IN" dirty="0"/>
              <a:t> et </a:t>
            </a:r>
            <a:r>
              <a:rPr lang="en-IN" dirty="0" err="1"/>
              <a:t>dolore</a:t>
            </a:r>
            <a:r>
              <a:rPr lang="en-IN" dirty="0"/>
              <a:t> magna </a:t>
            </a:r>
            <a:r>
              <a:rPr lang="en-IN" dirty="0" err="1"/>
              <a:t>aliqua</a:t>
            </a:r>
            <a:r>
              <a:rPr lang="en-IN" dirty="0"/>
              <a:t>.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enim</a:t>
            </a:r>
            <a:r>
              <a:rPr lang="en-IN" dirty="0"/>
              <a:t> ad minim </a:t>
            </a:r>
            <a:r>
              <a:rPr lang="en-IN" dirty="0" err="1"/>
              <a:t>veniam</a:t>
            </a:r>
            <a:r>
              <a:rPr lang="en-IN" dirty="0"/>
              <a:t>,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nostrud</a:t>
            </a:r>
            <a:r>
              <a:rPr lang="en-IN" dirty="0"/>
              <a:t> exercitation </a:t>
            </a:r>
            <a:r>
              <a:rPr lang="en-IN" dirty="0" err="1"/>
              <a:t>ullamco</a:t>
            </a:r>
            <a:r>
              <a:rPr lang="en-IN" dirty="0"/>
              <a:t> </a:t>
            </a:r>
            <a:r>
              <a:rPr lang="en-IN" dirty="0" err="1"/>
              <a:t>laboris</a:t>
            </a:r>
            <a:r>
              <a:rPr lang="en-IN" dirty="0"/>
              <a:t> nisi </a:t>
            </a:r>
            <a:r>
              <a:rPr lang="en-IN" dirty="0" err="1"/>
              <a:t>ut</a:t>
            </a:r>
            <a:r>
              <a:rPr lang="en-IN" dirty="0"/>
              <a:t> </a:t>
            </a:r>
            <a:r>
              <a:rPr lang="en-IN" dirty="0" err="1"/>
              <a:t>aliquip</a:t>
            </a:r>
            <a:r>
              <a:rPr lang="en-IN" dirty="0"/>
              <a:t> ex </a:t>
            </a:r>
            <a:r>
              <a:rPr lang="en-IN" dirty="0" err="1"/>
              <a:t>ea</a:t>
            </a:r>
            <a:r>
              <a:rPr lang="en-IN" dirty="0"/>
              <a:t> </a:t>
            </a:r>
            <a:r>
              <a:rPr lang="en-IN" dirty="0" err="1"/>
              <a:t>commodo</a:t>
            </a:r>
            <a:r>
              <a:rPr lang="en-IN" dirty="0"/>
              <a:t> </a:t>
            </a:r>
            <a:r>
              <a:rPr lang="en-IN" dirty="0" err="1"/>
              <a:t>consequat</a:t>
            </a:r>
            <a:r>
              <a:rPr lang="en-IN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FAB3E-68F9-4FAE-8558-43D5B43DAED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18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89EA-CAAA-4E6B-B16A-D8C4714751E7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EA5F-02F6-456F-9623-29F440AD5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87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89EA-CAAA-4E6B-B16A-D8C4714751E7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EA5F-02F6-456F-9623-29F440AD5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22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89EA-CAAA-4E6B-B16A-D8C4714751E7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EA5F-02F6-456F-9623-29F440AD5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37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89EA-CAAA-4E6B-B16A-D8C4714751E7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EA5F-02F6-456F-9623-29F440AD5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9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89EA-CAAA-4E6B-B16A-D8C4714751E7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EA5F-02F6-456F-9623-29F440AD5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84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89EA-CAAA-4E6B-B16A-D8C4714751E7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EA5F-02F6-456F-9623-29F440AD5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1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89EA-CAAA-4E6B-B16A-D8C4714751E7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EA5F-02F6-456F-9623-29F440AD5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59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89EA-CAAA-4E6B-B16A-D8C4714751E7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EA5F-02F6-456F-9623-29F440AD5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8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89EA-CAAA-4E6B-B16A-D8C4714751E7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EA5F-02F6-456F-9623-29F440AD5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78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89EA-CAAA-4E6B-B16A-D8C4714751E7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EA5F-02F6-456F-9623-29F440AD5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95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89EA-CAAA-4E6B-B16A-D8C4714751E7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EA5F-02F6-456F-9623-29F440AD5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30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989EA-CAAA-4E6B-B16A-D8C4714751E7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EEA5F-02F6-456F-9623-29F440AD5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29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alf Frame 10"/>
          <p:cNvSpPr/>
          <p:nvPr/>
        </p:nvSpPr>
        <p:spPr>
          <a:xfrm rot="2700000">
            <a:off x="-2050963" y="1985807"/>
            <a:ext cx="9732706" cy="9936889"/>
          </a:xfrm>
          <a:prstGeom prst="halfFrame">
            <a:avLst>
              <a:gd name="adj1" fmla="val 38339"/>
              <a:gd name="adj2" fmla="val 40484"/>
            </a:avLst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48250" y="1502152"/>
            <a:ext cx="7143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spc="300" dirty="0">
                <a:solidFill>
                  <a:schemeClr val="bg2">
                    <a:lumMod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CREATIVE VENUS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2120622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pc="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BEAUTIFUL PRESENTATION TEMPLATES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1277601" y="1091591"/>
            <a:ext cx="742950" cy="410561"/>
            <a:chOff x="10020300" y="543818"/>
            <a:chExt cx="1044743" cy="577334"/>
          </a:xfrm>
        </p:grpSpPr>
        <p:sp>
          <p:nvSpPr>
            <p:cNvPr id="14" name="Parallelogram 13"/>
            <p:cNvSpPr/>
            <p:nvPr/>
          </p:nvSpPr>
          <p:spPr>
            <a:xfrm>
              <a:off x="10020300" y="666750"/>
              <a:ext cx="895350" cy="454402"/>
            </a:xfrm>
            <a:prstGeom prst="parallelogram">
              <a:avLst/>
            </a:prstGeom>
            <a:solidFill>
              <a:schemeClr val="bg1"/>
            </a:solidFill>
            <a:ln w="28575">
              <a:solidFill>
                <a:srgbClr val="59D7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Parallelogram 14"/>
            <p:cNvSpPr/>
            <p:nvPr/>
          </p:nvSpPr>
          <p:spPr>
            <a:xfrm>
              <a:off x="10169693" y="543818"/>
              <a:ext cx="895350" cy="454402"/>
            </a:xfrm>
            <a:prstGeom prst="parallelogram">
              <a:avLst/>
            </a:prstGeom>
            <a:noFill/>
            <a:ln w="28575">
              <a:solidFill>
                <a:srgbClr val="59D7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6496050" y="2632858"/>
            <a:ext cx="56959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400" spc="3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</p:spTree>
    <p:extLst>
      <p:ext uri="{BB962C8B-B14F-4D97-AF65-F5344CB8AC3E}">
        <p14:creationId xmlns:p14="http://schemas.microsoft.com/office/powerpoint/2010/main" val="349375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85725" y="-76200"/>
            <a:ext cx="12363450" cy="7010400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Half Frame 3"/>
          <p:cNvSpPr/>
          <p:nvPr/>
        </p:nvSpPr>
        <p:spPr>
          <a:xfrm rot="2700000">
            <a:off x="-2913849" y="3424801"/>
            <a:ext cx="7018796" cy="7018796"/>
          </a:xfrm>
          <a:prstGeom prst="halfFrame">
            <a:avLst/>
          </a:prstGeom>
          <a:solidFill>
            <a:srgbClr val="59D7D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Right Triangle 4"/>
          <p:cNvSpPr/>
          <p:nvPr/>
        </p:nvSpPr>
        <p:spPr>
          <a:xfrm flipH="1" flipV="1">
            <a:off x="2695074" y="-76202"/>
            <a:ext cx="9582649" cy="9241972"/>
          </a:xfrm>
          <a:prstGeom prst="rtTriangle">
            <a:avLst/>
          </a:prstGeom>
          <a:solidFill>
            <a:srgbClr val="59D7D4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4883718" y="999035"/>
            <a:ext cx="714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800" spc="3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CREATIVE VENUS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87013" y="1714845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pc="6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BEAUTIFUL PRESENTATION TEMPLATES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1087853" y="419580"/>
            <a:ext cx="742950" cy="410561"/>
            <a:chOff x="10020300" y="543818"/>
            <a:chExt cx="1044743" cy="577334"/>
          </a:xfrm>
        </p:grpSpPr>
        <p:sp>
          <p:nvSpPr>
            <p:cNvPr id="22" name="Parallelogram 21"/>
            <p:cNvSpPr/>
            <p:nvPr/>
          </p:nvSpPr>
          <p:spPr>
            <a:xfrm>
              <a:off x="10020300" y="666750"/>
              <a:ext cx="895350" cy="454402"/>
            </a:xfrm>
            <a:prstGeom prst="parallelogram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Parallelogram 22"/>
            <p:cNvSpPr/>
            <p:nvPr/>
          </p:nvSpPr>
          <p:spPr>
            <a:xfrm>
              <a:off x="10169693" y="543818"/>
              <a:ext cx="895350" cy="454402"/>
            </a:xfrm>
            <a:prstGeom prst="parallelogram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7653237" y="2873665"/>
            <a:ext cx="437423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400" spc="3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7968176" y="2801476"/>
            <a:ext cx="388996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7968176" y="4067279"/>
            <a:ext cx="388996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13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144</Words>
  <Application>Microsoft Office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Open Sans Extrabold</vt:lpstr>
      <vt:lpstr>Open Sans Light</vt:lpstr>
      <vt:lpstr>Open Sans Semibold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6</cp:revision>
  <dcterms:created xsi:type="dcterms:W3CDTF">2017-05-02T17:04:08Z</dcterms:created>
  <dcterms:modified xsi:type="dcterms:W3CDTF">2017-05-24T17:12:16Z</dcterms:modified>
</cp:coreProperties>
</file>