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4CC"/>
    <a:srgbClr val="3864B2"/>
    <a:srgbClr val="7F7F7F"/>
    <a:srgbClr val="942D97"/>
    <a:srgbClr val="0FA6CF"/>
    <a:srgbClr val="7780D7"/>
    <a:srgbClr val="C2203F"/>
    <a:srgbClr val="16A646"/>
    <a:srgbClr val="138F3C"/>
    <a:srgbClr val="0F6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0333-EC6F-4892-95CA-A2899F533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79F1F-4666-4DAC-A8FC-73E3F3D40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957F-2A8A-4D0D-AE5F-0F5279AA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61BA-ACBA-4CD5-8748-43E9A61BFB9B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52127-5EE7-4D47-A5E0-4EF04ACA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40D00-98D2-431C-956D-2F378A81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CB64-5096-4D37-86C2-99919F546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3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E134-CDF7-4BE7-9CB3-431E3E40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F565A-3878-45CB-A287-0ACA1BA93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0C1FF-CB06-48F5-BD34-5FB47486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61BA-ACBA-4CD5-8748-43E9A61BFB9B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8B172-4488-4740-B95D-6CAC31E5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D604E-B347-4274-BCE0-6F55873B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CB64-5096-4D37-86C2-99919F546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67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54B69-587F-4F4F-8853-74E1E5E68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B1AB1-9E8E-4162-BB99-64ECD1FE5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29B37-532C-4DBD-BBC0-4F9E43FA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61BA-ACBA-4CD5-8748-43E9A61BFB9B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0614A-E86E-482D-B166-EE36F458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36099-A9B1-49F0-8D6F-0E85A77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CB64-5096-4D37-86C2-99919F546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2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0694-2EC7-4326-9EEB-B38B4A3C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67741-C546-4633-BC25-C697CA31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859C6-6C7D-479C-ACB2-6B69C3EC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61BA-ACBA-4CD5-8748-43E9A61BFB9B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37793-952A-4E22-BB60-0423A54D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9AA9C-BDD9-47E1-B778-CAD1B710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CB64-5096-4D37-86C2-99919F546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0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2564-0F2C-4688-ABA1-A514F45B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8C92A-CB9E-45BE-99CF-E1294DDA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BED9-9CDF-4FB2-8868-35AD102D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61BA-ACBA-4CD5-8748-43E9A61BFB9B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4D940-D50A-4C84-9B52-2D7A37C8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B3322-6E85-4B7F-9C46-EF2237C5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CB64-5096-4D37-86C2-99919F546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2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EC5C-B015-40A5-B5BB-7534360F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FB85-3A57-4326-B1BD-759F6936A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CC1CA-2846-4ADC-8870-7A2B26BB2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55962-4490-416A-81E5-97293916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61BA-ACBA-4CD5-8748-43E9A61BFB9B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CE080-176B-4F30-932B-CE028067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A3182-CADE-42AF-B534-C050E555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CB64-5096-4D37-86C2-99919F546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55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124-97BC-44C8-B477-B179ECA5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C1914-5D3A-4EAA-8ACC-B688CE864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4A0D4-3F3D-4963-A5D6-65C205EA7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DCBA2-530F-46A2-B71D-C5763C7DB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4E8B1-74C1-4DDD-BCF5-62CE3B58D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82DDD-C02E-4D8A-A506-C636884C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61BA-ACBA-4CD5-8748-43E9A61BFB9B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559E7-73CB-434D-AF47-82C2F9EC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626B3-9DDC-49DB-AF63-DFDD867B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CB64-5096-4D37-86C2-99919F546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1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8D05-3EA2-4033-858C-0F9CB78A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A7DEA-F60F-4DB0-BED9-768C0217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61BA-ACBA-4CD5-8748-43E9A61BFB9B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C5CAA-4A63-4B3C-88F4-4F99CB94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DDFBE-2236-4460-ADC7-D65DD70C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CB64-5096-4D37-86C2-99919F546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23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192B2-6D06-44B4-B7A8-01A5F11E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61BA-ACBA-4CD5-8748-43E9A61BFB9B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26D71-EBED-4032-8D6C-C04E03C5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40A6-A3EA-46D4-AAB1-3A1C305E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CB64-5096-4D37-86C2-99919F546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92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75E3-6F0B-41B6-BBE7-DC8B69B9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A587-2190-479F-B471-F45CCFF8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16150-EC5B-4AFE-80F5-C46E656BE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07856-DC80-4B2F-961B-4B512366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61BA-ACBA-4CD5-8748-43E9A61BFB9B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95043-69A6-465D-A14A-EE0348D1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9B763-9C38-4DF6-9420-ABBB6984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CB64-5096-4D37-86C2-99919F546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87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B581-BA1C-421E-A581-75527B81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13653-6014-4117-B919-2C5F8A9AF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9D165-5D04-478F-A15C-1E1DBFF76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6D754-E196-4405-A875-4E679D23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61BA-ACBA-4CD5-8748-43E9A61BFB9B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69FBB-9E3D-41B9-8D36-B1E0B712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3DE39-765B-427A-A72B-200EAFA0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CB64-5096-4D37-86C2-99919F546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9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2D834-47AE-4113-A1D8-2531ED0B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AA129-0797-4A8A-B4CB-E239A4C50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415B3-D2F8-4338-BDB8-9861D0F0B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61BA-ACBA-4CD5-8748-43E9A61BFB9B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6BE3-6546-4FB4-B1D1-398F4EE42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9FE6B-4072-4A6A-8F08-399AF58A7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CB64-5096-4D37-86C2-99919F546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67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2534D16-B51E-420C-8D7C-6D901A595295}"/>
              </a:ext>
            </a:extLst>
          </p:cNvPr>
          <p:cNvGrpSpPr/>
          <p:nvPr/>
        </p:nvGrpSpPr>
        <p:grpSpPr>
          <a:xfrm>
            <a:off x="1940980" y="4558541"/>
            <a:ext cx="2025859" cy="1190026"/>
            <a:chOff x="4319734" y="3294490"/>
            <a:chExt cx="3631552" cy="2133238"/>
          </a:xfrm>
          <a:effectLst>
            <a:outerShdw blurRad="254000" dist="38100" dir="10800000" algn="r" rotWithShape="0">
              <a:prstClr val="black">
                <a:alpha val="40000"/>
              </a:prstClr>
            </a:outerShdw>
            <a:reflection blurRad="6350" stA="52000" endA="300" endPos="27000" dir="5400000" sy="-100000" algn="bl" rotWithShape="0"/>
          </a:effectLst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9BE48EAE-C521-4511-825D-EF8D08897AA5}"/>
                </a:ext>
              </a:extLst>
            </p:cNvPr>
            <p:cNvSpPr/>
            <p:nvPr/>
          </p:nvSpPr>
          <p:spPr>
            <a:xfrm>
              <a:off x="5127510" y="4527728"/>
              <a:ext cx="2016000" cy="900000"/>
            </a:xfrm>
            <a:prstGeom prst="triangle">
              <a:avLst/>
            </a:prstGeom>
            <a:solidFill>
              <a:srgbClr val="138F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3C75D29-3562-415F-A60D-147110D74950}"/>
                </a:ext>
              </a:extLst>
            </p:cNvPr>
            <p:cNvGrpSpPr/>
            <p:nvPr/>
          </p:nvGrpSpPr>
          <p:grpSpPr>
            <a:xfrm>
              <a:off x="4319734" y="3294490"/>
              <a:ext cx="3631552" cy="1445468"/>
              <a:chOff x="4319734" y="3294490"/>
              <a:chExt cx="3631552" cy="1445468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AAE7DE4-5C29-4DD1-9F69-5537BA7FCF0E}"/>
                  </a:ext>
                </a:extLst>
              </p:cNvPr>
              <p:cNvSpPr/>
              <p:nvPr/>
            </p:nvSpPr>
            <p:spPr>
              <a:xfrm rot="2490194">
                <a:off x="5327824" y="3294490"/>
                <a:ext cx="2623462" cy="1445468"/>
              </a:xfrm>
              <a:custGeom>
                <a:avLst/>
                <a:gdLst>
                  <a:gd name="connsiteX0" fmla="*/ 0 w 2623462"/>
                  <a:gd name="connsiteY0" fmla="*/ 0 h 1445468"/>
                  <a:gd name="connsiteX1" fmla="*/ 1308107 w 2623462"/>
                  <a:gd name="connsiteY1" fmla="*/ 743278 h 1445468"/>
                  <a:gd name="connsiteX2" fmla="*/ 2623462 w 2623462"/>
                  <a:gd name="connsiteY2" fmla="*/ 1442287 h 1445468"/>
                  <a:gd name="connsiteX3" fmla="*/ 1282583 w 2623462"/>
                  <a:gd name="connsiteY3" fmla="*/ 1442287 h 1445468"/>
                  <a:gd name="connsiteX4" fmla="*/ 1278988 w 2623462"/>
                  <a:gd name="connsiteY4" fmla="*/ 1445468 h 1445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3462" h="1445468">
                    <a:moveTo>
                      <a:pt x="0" y="0"/>
                    </a:moveTo>
                    <a:lnTo>
                      <a:pt x="1308107" y="743278"/>
                    </a:lnTo>
                    <a:lnTo>
                      <a:pt x="2623462" y="1442287"/>
                    </a:lnTo>
                    <a:lnTo>
                      <a:pt x="1282583" y="1442287"/>
                    </a:lnTo>
                    <a:lnTo>
                      <a:pt x="1278988" y="1445468"/>
                    </a:lnTo>
                    <a:close/>
                  </a:path>
                </a:pathLst>
              </a:custGeom>
              <a:solidFill>
                <a:srgbClr val="0F6F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E84117-FE85-49C0-BC7E-42B47BE128F2}"/>
                  </a:ext>
                </a:extLst>
              </p:cNvPr>
              <p:cNvSpPr/>
              <p:nvPr/>
            </p:nvSpPr>
            <p:spPr>
              <a:xfrm rot="19109806" flipH="1">
                <a:off x="4319734" y="3294490"/>
                <a:ext cx="2623462" cy="1445468"/>
              </a:xfrm>
              <a:custGeom>
                <a:avLst/>
                <a:gdLst>
                  <a:gd name="connsiteX0" fmla="*/ 0 w 2623462"/>
                  <a:gd name="connsiteY0" fmla="*/ 0 h 1445468"/>
                  <a:gd name="connsiteX1" fmla="*/ 1308107 w 2623462"/>
                  <a:gd name="connsiteY1" fmla="*/ 743278 h 1445468"/>
                  <a:gd name="connsiteX2" fmla="*/ 2623462 w 2623462"/>
                  <a:gd name="connsiteY2" fmla="*/ 1442287 h 1445468"/>
                  <a:gd name="connsiteX3" fmla="*/ 1282583 w 2623462"/>
                  <a:gd name="connsiteY3" fmla="*/ 1442287 h 1445468"/>
                  <a:gd name="connsiteX4" fmla="*/ 1278988 w 2623462"/>
                  <a:gd name="connsiteY4" fmla="*/ 1445468 h 1445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3462" h="1445468">
                    <a:moveTo>
                      <a:pt x="0" y="0"/>
                    </a:moveTo>
                    <a:lnTo>
                      <a:pt x="1308107" y="743278"/>
                    </a:lnTo>
                    <a:lnTo>
                      <a:pt x="2623462" y="1442287"/>
                    </a:lnTo>
                    <a:lnTo>
                      <a:pt x="1282583" y="1442287"/>
                    </a:lnTo>
                    <a:lnTo>
                      <a:pt x="1278988" y="1445468"/>
                    </a:lnTo>
                    <a:close/>
                  </a:path>
                </a:pathLst>
              </a:custGeom>
              <a:solidFill>
                <a:srgbClr val="16A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A0FB936-EDE1-4B28-AED2-EA8DFD8A83CB}"/>
              </a:ext>
            </a:extLst>
          </p:cNvPr>
          <p:cNvGrpSpPr/>
          <p:nvPr/>
        </p:nvGrpSpPr>
        <p:grpSpPr>
          <a:xfrm>
            <a:off x="2684765" y="4192247"/>
            <a:ext cx="2649429" cy="1556322"/>
            <a:chOff x="4319734" y="3294490"/>
            <a:chExt cx="3631552" cy="2133238"/>
          </a:xfrm>
          <a:effectLst>
            <a:outerShdw blurRad="254000" dist="38100" dir="10800000" algn="r" rotWithShape="0">
              <a:prstClr val="black">
                <a:alpha val="40000"/>
              </a:prstClr>
            </a:outerShdw>
            <a:reflection blurRad="6350" stA="52000" endA="300" endPos="27000" dir="5400000" sy="-100000" algn="bl" rotWithShape="0"/>
          </a:effectLst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5B9ABCFE-E8E1-4605-BE26-C3535350EEC8}"/>
                </a:ext>
              </a:extLst>
            </p:cNvPr>
            <p:cNvSpPr/>
            <p:nvPr/>
          </p:nvSpPr>
          <p:spPr>
            <a:xfrm>
              <a:off x="5127510" y="4527728"/>
              <a:ext cx="2016000" cy="900000"/>
            </a:xfrm>
            <a:prstGeom prst="triangle">
              <a:avLst/>
            </a:prstGeom>
            <a:solidFill>
              <a:srgbClr val="A51B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85972-498F-4C25-A32E-2F140D01E286}"/>
                </a:ext>
              </a:extLst>
            </p:cNvPr>
            <p:cNvGrpSpPr/>
            <p:nvPr/>
          </p:nvGrpSpPr>
          <p:grpSpPr>
            <a:xfrm>
              <a:off x="4319734" y="3294490"/>
              <a:ext cx="3631552" cy="1445468"/>
              <a:chOff x="4319734" y="3294490"/>
              <a:chExt cx="3631552" cy="1445468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ABA1A93-7982-4B51-BDB4-D446FC80D179}"/>
                  </a:ext>
                </a:extLst>
              </p:cNvPr>
              <p:cNvSpPr/>
              <p:nvPr/>
            </p:nvSpPr>
            <p:spPr>
              <a:xfrm rot="2490194">
                <a:off x="5327824" y="3294490"/>
                <a:ext cx="2623462" cy="1445468"/>
              </a:xfrm>
              <a:custGeom>
                <a:avLst/>
                <a:gdLst>
                  <a:gd name="connsiteX0" fmla="*/ 0 w 2623462"/>
                  <a:gd name="connsiteY0" fmla="*/ 0 h 1445468"/>
                  <a:gd name="connsiteX1" fmla="*/ 1308107 w 2623462"/>
                  <a:gd name="connsiteY1" fmla="*/ 743278 h 1445468"/>
                  <a:gd name="connsiteX2" fmla="*/ 2623462 w 2623462"/>
                  <a:gd name="connsiteY2" fmla="*/ 1442287 h 1445468"/>
                  <a:gd name="connsiteX3" fmla="*/ 1282583 w 2623462"/>
                  <a:gd name="connsiteY3" fmla="*/ 1442287 h 1445468"/>
                  <a:gd name="connsiteX4" fmla="*/ 1278988 w 2623462"/>
                  <a:gd name="connsiteY4" fmla="*/ 1445468 h 1445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3462" h="1445468">
                    <a:moveTo>
                      <a:pt x="0" y="0"/>
                    </a:moveTo>
                    <a:lnTo>
                      <a:pt x="1308107" y="743278"/>
                    </a:lnTo>
                    <a:lnTo>
                      <a:pt x="2623462" y="1442287"/>
                    </a:lnTo>
                    <a:lnTo>
                      <a:pt x="1282583" y="1442287"/>
                    </a:lnTo>
                    <a:lnTo>
                      <a:pt x="1278988" y="1445468"/>
                    </a:lnTo>
                    <a:close/>
                  </a:path>
                </a:pathLst>
              </a:custGeom>
              <a:solidFill>
                <a:srgbClr val="8816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EA67DE5-F3B9-45CE-A146-CC76360304EC}"/>
                  </a:ext>
                </a:extLst>
              </p:cNvPr>
              <p:cNvSpPr/>
              <p:nvPr/>
            </p:nvSpPr>
            <p:spPr>
              <a:xfrm rot="19109806" flipH="1">
                <a:off x="4319734" y="3294490"/>
                <a:ext cx="2623462" cy="1445468"/>
              </a:xfrm>
              <a:custGeom>
                <a:avLst/>
                <a:gdLst>
                  <a:gd name="connsiteX0" fmla="*/ 0 w 2623462"/>
                  <a:gd name="connsiteY0" fmla="*/ 0 h 1445468"/>
                  <a:gd name="connsiteX1" fmla="*/ 1308107 w 2623462"/>
                  <a:gd name="connsiteY1" fmla="*/ 743278 h 1445468"/>
                  <a:gd name="connsiteX2" fmla="*/ 2623462 w 2623462"/>
                  <a:gd name="connsiteY2" fmla="*/ 1442287 h 1445468"/>
                  <a:gd name="connsiteX3" fmla="*/ 1282583 w 2623462"/>
                  <a:gd name="connsiteY3" fmla="*/ 1442287 h 1445468"/>
                  <a:gd name="connsiteX4" fmla="*/ 1278988 w 2623462"/>
                  <a:gd name="connsiteY4" fmla="*/ 1445468 h 1445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3462" h="1445468">
                    <a:moveTo>
                      <a:pt x="0" y="0"/>
                    </a:moveTo>
                    <a:lnTo>
                      <a:pt x="1308107" y="743278"/>
                    </a:lnTo>
                    <a:lnTo>
                      <a:pt x="2623462" y="1442287"/>
                    </a:lnTo>
                    <a:lnTo>
                      <a:pt x="1282583" y="1442287"/>
                    </a:lnTo>
                    <a:lnTo>
                      <a:pt x="1278988" y="1445468"/>
                    </a:lnTo>
                    <a:close/>
                  </a:path>
                </a:pathLst>
              </a:custGeom>
              <a:solidFill>
                <a:srgbClr val="C220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D7ED04-9060-4A07-8AEC-F6411165C3D7}"/>
              </a:ext>
            </a:extLst>
          </p:cNvPr>
          <p:cNvGrpSpPr/>
          <p:nvPr/>
        </p:nvGrpSpPr>
        <p:grpSpPr>
          <a:xfrm>
            <a:off x="3590530" y="3898231"/>
            <a:ext cx="3149951" cy="1850337"/>
            <a:chOff x="4319734" y="3294490"/>
            <a:chExt cx="3631552" cy="2133238"/>
          </a:xfrm>
          <a:effectLst>
            <a:outerShdw blurRad="254000" dist="38100" dir="10800000" algn="r" rotWithShape="0">
              <a:prstClr val="black">
                <a:alpha val="40000"/>
              </a:prstClr>
            </a:outerShdw>
            <a:reflection blurRad="6350" stA="52000" endA="300" endPos="27000" dir="5400000" sy="-100000" algn="bl" rotWithShape="0"/>
          </a:effectLst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D4E7874-0B55-4B18-B6D3-C59DD5790CF5}"/>
                </a:ext>
              </a:extLst>
            </p:cNvPr>
            <p:cNvSpPr/>
            <p:nvPr/>
          </p:nvSpPr>
          <p:spPr>
            <a:xfrm>
              <a:off x="5127510" y="4527728"/>
              <a:ext cx="2016000" cy="900000"/>
            </a:xfrm>
            <a:prstGeom prst="triangle">
              <a:avLst/>
            </a:prstGeom>
            <a:solidFill>
              <a:srgbClr val="323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046E6B-E536-4807-ABEF-E21989CE8F93}"/>
                </a:ext>
              </a:extLst>
            </p:cNvPr>
            <p:cNvGrpSpPr/>
            <p:nvPr/>
          </p:nvGrpSpPr>
          <p:grpSpPr>
            <a:xfrm>
              <a:off x="4319734" y="3294490"/>
              <a:ext cx="3631552" cy="1445468"/>
              <a:chOff x="4319734" y="3294490"/>
              <a:chExt cx="3631552" cy="144546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DD56627-0205-4DAE-8587-B133F2759F72}"/>
                  </a:ext>
                </a:extLst>
              </p:cNvPr>
              <p:cNvSpPr/>
              <p:nvPr/>
            </p:nvSpPr>
            <p:spPr>
              <a:xfrm rot="2490194">
                <a:off x="5327824" y="3294490"/>
                <a:ext cx="2623462" cy="1445468"/>
              </a:xfrm>
              <a:custGeom>
                <a:avLst/>
                <a:gdLst>
                  <a:gd name="connsiteX0" fmla="*/ 0 w 2623462"/>
                  <a:gd name="connsiteY0" fmla="*/ 0 h 1445468"/>
                  <a:gd name="connsiteX1" fmla="*/ 1308107 w 2623462"/>
                  <a:gd name="connsiteY1" fmla="*/ 743278 h 1445468"/>
                  <a:gd name="connsiteX2" fmla="*/ 2623462 w 2623462"/>
                  <a:gd name="connsiteY2" fmla="*/ 1442287 h 1445468"/>
                  <a:gd name="connsiteX3" fmla="*/ 1282583 w 2623462"/>
                  <a:gd name="connsiteY3" fmla="*/ 1442287 h 1445468"/>
                  <a:gd name="connsiteX4" fmla="*/ 1278988 w 2623462"/>
                  <a:gd name="connsiteY4" fmla="*/ 1445468 h 1445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3462" h="1445468">
                    <a:moveTo>
                      <a:pt x="0" y="0"/>
                    </a:moveTo>
                    <a:lnTo>
                      <a:pt x="1308107" y="743278"/>
                    </a:lnTo>
                    <a:lnTo>
                      <a:pt x="2623462" y="1442287"/>
                    </a:lnTo>
                    <a:lnTo>
                      <a:pt x="1282583" y="1442287"/>
                    </a:lnTo>
                    <a:lnTo>
                      <a:pt x="1278988" y="1445468"/>
                    </a:lnTo>
                    <a:close/>
                  </a:path>
                </a:pathLst>
              </a:custGeom>
              <a:solidFill>
                <a:srgbClr val="2832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B4DA4CE-5DE2-4348-B6F5-0840706BB841}"/>
                  </a:ext>
                </a:extLst>
              </p:cNvPr>
              <p:cNvSpPr/>
              <p:nvPr/>
            </p:nvSpPr>
            <p:spPr>
              <a:xfrm rot="19109806" flipH="1">
                <a:off x="4319734" y="3294490"/>
                <a:ext cx="2623462" cy="1445468"/>
              </a:xfrm>
              <a:custGeom>
                <a:avLst/>
                <a:gdLst>
                  <a:gd name="connsiteX0" fmla="*/ 0 w 2623462"/>
                  <a:gd name="connsiteY0" fmla="*/ 0 h 1445468"/>
                  <a:gd name="connsiteX1" fmla="*/ 1308107 w 2623462"/>
                  <a:gd name="connsiteY1" fmla="*/ 743278 h 1445468"/>
                  <a:gd name="connsiteX2" fmla="*/ 2623462 w 2623462"/>
                  <a:gd name="connsiteY2" fmla="*/ 1442287 h 1445468"/>
                  <a:gd name="connsiteX3" fmla="*/ 1282583 w 2623462"/>
                  <a:gd name="connsiteY3" fmla="*/ 1442287 h 1445468"/>
                  <a:gd name="connsiteX4" fmla="*/ 1278988 w 2623462"/>
                  <a:gd name="connsiteY4" fmla="*/ 1445468 h 1445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3462" h="1445468">
                    <a:moveTo>
                      <a:pt x="0" y="0"/>
                    </a:moveTo>
                    <a:lnTo>
                      <a:pt x="1308107" y="743278"/>
                    </a:lnTo>
                    <a:lnTo>
                      <a:pt x="2623462" y="1442287"/>
                    </a:lnTo>
                    <a:lnTo>
                      <a:pt x="1282583" y="1442287"/>
                    </a:lnTo>
                    <a:lnTo>
                      <a:pt x="1278988" y="1445468"/>
                    </a:lnTo>
                    <a:close/>
                  </a:path>
                </a:pathLst>
              </a:custGeom>
              <a:solidFill>
                <a:srgbClr val="7780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B5C339-4E95-440E-AD4D-B9B89CDF4D47}"/>
              </a:ext>
            </a:extLst>
          </p:cNvPr>
          <p:cNvGrpSpPr/>
          <p:nvPr/>
        </p:nvGrpSpPr>
        <p:grpSpPr>
          <a:xfrm>
            <a:off x="4753317" y="3577388"/>
            <a:ext cx="3696141" cy="2171179"/>
            <a:chOff x="4319734" y="3294490"/>
            <a:chExt cx="3631552" cy="2133238"/>
          </a:xfrm>
          <a:effectLst>
            <a:outerShdw blurRad="254000" dist="38100" dir="10800000" algn="r" rotWithShape="0">
              <a:prstClr val="black">
                <a:alpha val="40000"/>
              </a:prstClr>
            </a:outerShdw>
            <a:reflection blurRad="6350" stA="52000" endA="300" endPos="27000" dir="5400000" sy="-100000" algn="bl" rotWithShape="0"/>
          </a:effectLst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031DD67-12DB-4B23-B317-75A77E7DE103}"/>
                </a:ext>
              </a:extLst>
            </p:cNvPr>
            <p:cNvSpPr/>
            <p:nvPr/>
          </p:nvSpPr>
          <p:spPr>
            <a:xfrm>
              <a:off x="5127510" y="4527728"/>
              <a:ext cx="2016000" cy="900000"/>
            </a:xfrm>
            <a:prstGeom prst="triangle">
              <a:avLst/>
            </a:prstGeom>
            <a:solidFill>
              <a:srgbClr val="0D9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20DBFD2-EE56-4B26-A7F7-A0A17EA6ED9B}"/>
                </a:ext>
              </a:extLst>
            </p:cNvPr>
            <p:cNvGrpSpPr/>
            <p:nvPr/>
          </p:nvGrpSpPr>
          <p:grpSpPr>
            <a:xfrm>
              <a:off x="4319734" y="3294490"/>
              <a:ext cx="3631552" cy="1445468"/>
              <a:chOff x="4319734" y="3294490"/>
              <a:chExt cx="3631552" cy="1445468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36B8AEA-B575-4661-84E5-122EBB07868F}"/>
                  </a:ext>
                </a:extLst>
              </p:cNvPr>
              <p:cNvSpPr/>
              <p:nvPr/>
            </p:nvSpPr>
            <p:spPr>
              <a:xfrm rot="2490194">
                <a:off x="5327824" y="3294490"/>
                <a:ext cx="2623462" cy="1445468"/>
              </a:xfrm>
              <a:custGeom>
                <a:avLst/>
                <a:gdLst>
                  <a:gd name="connsiteX0" fmla="*/ 0 w 2623462"/>
                  <a:gd name="connsiteY0" fmla="*/ 0 h 1445468"/>
                  <a:gd name="connsiteX1" fmla="*/ 1308107 w 2623462"/>
                  <a:gd name="connsiteY1" fmla="*/ 743278 h 1445468"/>
                  <a:gd name="connsiteX2" fmla="*/ 2623462 w 2623462"/>
                  <a:gd name="connsiteY2" fmla="*/ 1442287 h 1445468"/>
                  <a:gd name="connsiteX3" fmla="*/ 1282583 w 2623462"/>
                  <a:gd name="connsiteY3" fmla="*/ 1442287 h 1445468"/>
                  <a:gd name="connsiteX4" fmla="*/ 1278988 w 2623462"/>
                  <a:gd name="connsiteY4" fmla="*/ 1445468 h 1445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3462" h="1445468">
                    <a:moveTo>
                      <a:pt x="0" y="0"/>
                    </a:moveTo>
                    <a:lnTo>
                      <a:pt x="1308107" y="743278"/>
                    </a:lnTo>
                    <a:lnTo>
                      <a:pt x="2623462" y="1442287"/>
                    </a:lnTo>
                    <a:lnTo>
                      <a:pt x="1282583" y="1442287"/>
                    </a:lnTo>
                    <a:lnTo>
                      <a:pt x="1278988" y="1445468"/>
                    </a:lnTo>
                    <a:close/>
                  </a:path>
                </a:pathLst>
              </a:custGeom>
              <a:solidFill>
                <a:srgbClr val="0C81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359D276-D47B-42CB-B08A-A59C5660624B}"/>
                  </a:ext>
                </a:extLst>
              </p:cNvPr>
              <p:cNvSpPr/>
              <p:nvPr/>
            </p:nvSpPr>
            <p:spPr>
              <a:xfrm rot="19109806" flipH="1">
                <a:off x="4319734" y="3294490"/>
                <a:ext cx="2623462" cy="1445468"/>
              </a:xfrm>
              <a:custGeom>
                <a:avLst/>
                <a:gdLst>
                  <a:gd name="connsiteX0" fmla="*/ 0 w 2623462"/>
                  <a:gd name="connsiteY0" fmla="*/ 0 h 1445468"/>
                  <a:gd name="connsiteX1" fmla="*/ 1308107 w 2623462"/>
                  <a:gd name="connsiteY1" fmla="*/ 743278 h 1445468"/>
                  <a:gd name="connsiteX2" fmla="*/ 2623462 w 2623462"/>
                  <a:gd name="connsiteY2" fmla="*/ 1442287 h 1445468"/>
                  <a:gd name="connsiteX3" fmla="*/ 1282583 w 2623462"/>
                  <a:gd name="connsiteY3" fmla="*/ 1442287 h 1445468"/>
                  <a:gd name="connsiteX4" fmla="*/ 1278988 w 2623462"/>
                  <a:gd name="connsiteY4" fmla="*/ 1445468 h 1445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3462" h="1445468">
                    <a:moveTo>
                      <a:pt x="0" y="0"/>
                    </a:moveTo>
                    <a:lnTo>
                      <a:pt x="1308107" y="743278"/>
                    </a:lnTo>
                    <a:lnTo>
                      <a:pt x="2623462" y="1442287"/>
                    </a:lnTo>
                    <a:lnTo>
                      <a:pt x="1282583" y="1442287"/>
                    </a:lnTo>
                    <a:lnTo>
                      <a:pt x="1278988" y="1445468"/>
                    </a:lnTo>
                    <a:close/>
                  </a:path>
                </a:pathLst>
              </a:custGeom>
              <a:solidFill>
                <a:srgbClr val="0FA6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1DDDF6-2933-4FCD-88E7-293FACE31FD7}"/>
              </a:ext>
            </a:extLst>
          </p:cNvPr>
          <p:cNvGrpSpPr/>
          <p:nvPr/>
        </p:nvGrpSpPr>
        <p:grpSpPr>
          <a:xfrm>
            <a:off x="6127961" y="3160294"/>
            <a:ext cx="4406187" cy="2588273"/>
            <a:chOff x="4319734" y="3294490"/>
            <a:chExt cx="3631552" cy="2133238"/>
          </a:xfrm>
          <a:effectLst>
            <a:outerShdw blurRad="254000" dist="38100" dir="10800000" algn="r" rotWithShape="0">
              <a:prstClr val="black">
                <a:alpha val="40000"/>
              </a:prstClr>
            </a:outerShdw>
            <a:reflection blurRad="6350" stA="52000" endA="300" endPos="27000" dir="5400000" sy="-100000" algn="bl" rotWithShape="0"/>
          </a:effectLst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250D656-A780-4A86-928C-297D6F236E7E}"/>
                </a:ext>
              </a:extLst>
            </p:cNvPr>
            <p:cNvSpPr/>
            <p:nvPr/>
          </p:nvSpPr>
          <p:spPr>
            <a:xfrm>
              <a:off x="5127510" y="4527728"/>
              <a:ext cx="2016000" cy="900000"/>
            </a:xfrm>
            <a:prstGeom prst="triangle">
              <a:avLst/>
            </a:prstGeom>
            <a:solidFill>
              <a:srgbClr val="722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12E641D-E6CC-41BF-B432-8AA8305F3D29}"/>
                </a:ext>
              </a:extLst>
            </p:cNvPr>
            <p:cNvGrpSpPr/>
            <p:nvPr/>
          </p:nvGrpSpPr>
          <p:grpSpPr>
            <a:xfrm>
              <a:off x="4319734" y="3294490"/>
              <a:ext cx="3631552" cy="1445468"/>
              <a:chOff x="4319734" y="3294490"/>
              <a:chExt cx="3631552" cy="1445468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81F9A92-4CFD-405F-BDB3-9D94EBCA0B60}"/>
                  </a:ext>
                </a:extLst>
              </p:cNvPr>
              <p:cNvSpPr/>
              <p:nvPr/>
            </p:nvSpPr>
            <p:spPr>
              <a:xfrm rot="2490194">
                <a:off x="5327824" y="3294490"/>
                <a:ext cx="2623462" cy="1445468"/>
              </a:xfrm>
              <a:custGeom>
                <a:avLst/>
                <a:gdLst>
                  <a:gd name="connsiteX0" fmla="*/ 0 w 2623462"/>
                  <a:gd name="connsiteY0" fmla="*/ 0 h 1445468"/>
                  <a:gd name="connsiteX1" fmla="*/ 1308107 w 2623462"/>
                  <a:gd name="connsiteY1" fmla="*/ 743278 h 1445468"/>
                  <a:gd name="connsiteX2" fmla="*/ 2623462 w 2623462"/>
                  <a:gd name="connsiteY2" fmla="*/ 1442287 h 1445468"/>
                  <a:gd name="connsiteX3" fmla="*/ 1282583 w 2623462"/>
                  <a:gd name="connsiteY3" fmla="*/ 1442287 h 1445468"/>
                  <a:gd name="connsiteX4" fmla="*/ 1278988 w 2623462"/>
                  <a:gd name="connsiteY4" fmla="*/ 1445468 h 1445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3462" h="1445468">
                    <a:moveTo>
                      <a:pt x="0" y="0"/>
                    </a:moveTo>
                    <a:lnTo>
                      <a:pt x="1308107" y="743278"/>
                    </a:lnTo>
                    <a:lnTo>
                      <a:pt x="2623462" y="1442287"/>
                    </a:lnTo>
                    <a:lnTo>
                      <a:pt x="1282583" y="1442287"/>
                    </a:lnTo>
                    <a:lnTo>
                      <a:pt x="1278988" y="1445468"/>
                    </a:lnTo>
                    <a:close/>
                  </a:path>
                </a:pathLst>
              </a:custGeom>
              <a:solidFill>
                <a:srgbClr val="631D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A182D4C-B2A3-4322-A968-6C4C544C878D}"/>
                  </a:ext>
                </a:extLst>
              </p:cNvPr>
              <p:cNvSpPr/>
              <p:nvPr/>
            </p:nvSpPr>
            <p:spPr>
              <a:xfrm rot="19109806" flipH="1">
                <a:off x="4319734" y="3294490"/>
                <a:ext cx="2623462" cy="1445468"/>
              </a:xfrm>
              <a:custGeom>
                <a:avLst/>
                <a:gdLst>
                  <a:gd name="connsiteX0" fmla="*/ 0 w 2623462"/>
                  <a:gd name="connsiteY0" fmla="*/ 0 h 1445468"/>
                  <a:gd name="connsiteX1" fmla="*/ 1308107 w 2623462"/>
                  <a:gd name="connsiteY1" fmla="*/ 743278 h 1445468"/>
                  <a:gd name="connsiteX2" fmla="*/ 2623462 w 2623462"/>
                  <a:gd name="connsiteY2" fmla="*/ 1442287 h 1445468"/>
                  <a:gd name="connsiteX3" fmla="*/ 1282583 w 2623462"/>
                  <a:gd name="connsiteY3" fmla="*/ 1442287 h 1445468"/>
                  <a:gd name="connsiteX4" fmla="*/ 1278988 w 2623462"/>
                  <a:gd name="connsiteY4" fmla="*/ 1445468 h 1445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3462" h="1445468">
                    <a:moveTo>
                      <a:pt x="0" y="0"/>
                    </a:moveTo>
                    <a:lnTo>
                      <a:pt x="1308107" y="743278"/>
                    </a:lnTo>
                    <a:lnTo>
                      <a:pt x="2623462" y="1442287"/>
                    </a:lnTo>
                    <a:lnTo>
                      <a:pt x="1282583" y="1442287"/>
                    </a:lnTo>
                    <a:lnTo>
                      <a:pt x="1278988" y="1445468"/>
                    </a:lnTo>
                    <a:close/>
                  </a:path>
                </a:pathLst>
              </a:custGeom>
              <a:solidFill>
                <a:srgbClr val="942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7730132-6307-4A58-A7FB-409AD20664FE}"/>
              </a:ext>
            </a:extLst>
          </p:cNvPr>
          <p:cNvGrpSpPr/>
          <p:nvPr/>
        </p:nvGrpSpPr>
        <p:grpSpPr>
          <a:xfrm>
            <a:off x="7946695" y="2711116"/>
            <a:ext cx="5170852" cy="3037451"/>
            <a:chOff x="4319734" y="3294490"/>
            <a:chExt cx="3631552" cy="2133238"/>
          </a:xfrm>
          <a:effectLst>
            <a:outerShdw blurRad="254000" dist="38100" dir="10800000" algn="r" rotWithShape="0">
              <a:prstClr val="black">
                <a:alpha val="40000"/>
              </a:prstClr>
            </a:outerShdw>
            <a:reflection blurRad="6350" stA="52000" endA="300" endPos="27000" dir="5400000" sy="-100000" algn="bl" rotWithShape="0"/>
          </a:effectLst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DDD6DF9A-BF8A-4892-B90D-A0C5C5DB644E}"/>
                </a:ext>
              </a:extLst>
            </p:cNvPr>
            <p:cNvSpPr/>
            <p:nvPr/>
          </p:nvSpPr>
          <p:spPr>
            <a:xfrm>
              <a:off x="5127510" y="4527728"/>
              <a:ext cx="2016000" cy="90000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9ED5DE0-5CC5-472E-91B2-43D2BB7DD3BC}"/>
                </a:ext>
              </a:extLst>
            </p:cNvPr>
            <p:cNvGrpSpPr/>
            <p:nvPr/>
          </p:nvGrpSpPr>
          <p:grpSpPr>
            <a:xfrm>
              <a:off x="4319734" y="3294490"/>
              <a:ext cx="3631552" cy="1445468"/>
              <a:chOff x="4319734" y="3294490"/>
              <a:chExt cx="3631552" cy="1445468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6AF690B-E856-490C-BB27-82CAF84542F5}"/>
                  </a:ext>
                </a:extLst>
              </p:cNvPr>
              <p:cNvSpPr/>
              <p:nvPr/>
            </p:nvSpPr>
            <p:spPr>
              <a:xfrm rot="2490194">
                <a:off x="5327824" y="3294490"/>
                <a:ext cx="2623462" cy="1445468"/>
              </a:xfrm>
              <a:custGeom>
                <a:avLst/>
                <a:gdLst>
                  <a:gd name="connsiteX0" fmla="*/ 0 w 2623462"/>
                  <a:gd name="connsiteY0" fmla="*/ 0 h 1445468"/>
                  <a:gd name="connsiteX1" fmla="*/ 1308107 w 2623462"/>
                  <a:gd name="connsiteY1" fmla="*/ 743278 h 1445468"/>
                  <a:gd name="connsiteX2" fmla="*/ 2623462 w 2623462"/>
                  <a:gd name="connsiteY2" fmla="*/ 1442287 h 1445468"/>
                  <a:gd name="connsiteX3" fmla="*/ 1282583 w 2623462"/>
                  <a:gd name="connsiteY3" fmla="*/ 1442287 h 1445468"/>
                  <a:gd name="connsiteX4" fmla="*/ 1278988 w 2623462"/>
                  <a:gd name="connsiteY4" fmla="*/ 1445468 h 1445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3462" h="1445468">
                    <a:moveTo>
                      <a:pt x="0" y="0"/>
                    </a:moveTo>
                    <a:lnTo>
                      <a:pt x="1308107" y="743278"/>
                    </a:lnTo>
                    <a:lnTo>
                      <a:pt x="2623462" y="1442287"/>
                    </a:lnTo>
                    <a:lnTo>
                      <a:pt x="1282583" y="1442287"/>
                    </a:lnTo>
                    <a:lnTo>
                      <a:pt x="1278988" y="144546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B5F8AD3-E45F-4B40-86F1-ACDC96BE9D97}"/>
                  </a:ext>
                </a:extLst>
              </p:cNvPr>
              <p:cNvSpPr/>
              <p:nvPr/>
            </p:nvSpPr>
            <p:spPr>
              <a:xfrm rot="19109806" flipH="1">
                <a:off x="4319734" y="3294490"/>
                <a:ext cx="2623462" cy="1445468"/>
              </a:xfrm>
              <a:custGeom>
                <a:avLst/>
                <a:gdLst>
                  <a:gd name="connsiteX0" fmla="*/ 0 w 2623462"/>
                  <a:gd name="connsiteY0" fmla="*/ 0 h 1445468"/>
                  <a:gd name="connsiteX1" fmla="*/ 1308107 w 2623462"/>
                  <a:gd name="connsiteY1" fmla="*/ 743278 h 1445468"/>
                  <a:gd name="connsiteX2" fmla="*/ 2623462 w 2623462"/>
                  <a:gd name="connsiteY2" fmla="*/ 1442287 h 1445468"/>
                  <a:gd name="connsiteX3" fmla="*/ 1282583 w 2623462"/>
                  <a:gd name="connsiteY3" fmla="*/ 1442287 h 1445468"/>
                  <a:gd name="connsiteX4" fmla="*/ 1278988 w 2623462"/>
                  <a:gd name="connsiteY4" fmla="*/ 1445468 h 1445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3462" h="1445468">
                    <a:moveTo>
                      <a:pt x="0" y="0"/>
                    </a:moveTo>
                    <a:lnTo>
                      <a:pt x="1308107" y="743278"/>
                    </a:lnTo>
                    <a:lnTo>
                      <a:pt x="2623462" y="1442287"/>
                    </a:lnTo>
                    <a:lnTo>
                      <a:pt x="1282583" y="1442287"/>
                    </a:lnTo>
                    <a:lnTo>
                      <a:pt x="1278988" y="144546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954DA-BA54-4022-8BE0-CF12619134BD}"/>
              </a:ext>
            </a:extLst>
          </p:cNvPr>
          <p:cNvSpPr/>
          <p:nvPr/>
        </p:nvSpPr>
        <p:spPr>
          <a:xfrm>
            <a:off x="2423673" y="3746051"/>
            <a:ext cx="1069192" cy="291141"/>
          </a:xfrm>
          <a:prstGeom prst="roundRect">
            <a:avLst/>
          </a:prstGeom>
          <a:solidFill>
            <a:srgbClr val="16A646"/>
          </a:solidFill>
          <a:ln>
            <a:noFill/>
          </a:ln>
          <a:effectLst>
            <a:outerShdw blurRad="2540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841B9EE-B4DA-4341-AFCA-5CF1DDC14520}"/>
              </a:ext>
            </a:extLst>
          </p:cNvPr>
          <p:cNvSpPr/>
          <p:nvPr/>
        </p:nvSpPr>
        <p:spPr>
          <a:xfrm>
            <a:off x="3487919" y="3261661"/>
            <a:ext cx="1069192" cy="291141"/>
          </a:xfrm>
          <a:prstGeom prst="roundRect">
            <a:avLst/>
          </a:prstGeom>
          <a:solidFill>
            <a:srgbClr val="C2203F"/>
          </a:solidFill>
          <a:ln>
            <a:noFill/>
          </a:ln>
          <a:effectLst>
            <a:outerShdw blurRad="2540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1C034DB-C5F8-4070-BC43-3D5A29F89D1A}"/>
              </a:ext>
            </a:extLst>
          </p:cNvPr>
          <p:cNvSpPr/>
          <p:nvPr/>
        </p:nvSpPr>
        <p:spPr>
          <a:xfrm>
            <a:off x="4632883" y="2836706"/>
            <a:ext cx="1069192" cy="291141"/>
          </a:xfrm>
          <a:prstGeom prst="roundRect">
            <a:avLst/>
          </a:prstGeom>
          <a:solidFill>
            <a:srgbClr val="7780D7"/>
          </a:solidFill>
          <a:ln>
            <a:noFill/>
          </a:ln>
          <a:effectLst>
            <a:outerShdw blurRad="2540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34FA60F-6925-4855-9348-3C6A45569FDC}"/>
              </a:ext>
            </a:extLst>
          </p:cNvPr>
          <p:cNvSpPr/>
          <p:nvPr/>
        </p:nvSpPr>
        <p:spPr>
          <a:xfrm>
            <a:off x="6049149" y="2394048"/>
            <a:ext cx="1069192" cy="291141"/>
          </a:xfrm>
          <a:prstGeom prst="roundRect">
            <a:avLst/>
          </a:prstGeom>
          <a:solidFill>
            <a:srgbClr val="0FA6CF"/>
          </a:solidFill>
          <a:ln>
            <a:noFill/>
          </a:ln>
          <a:effectLst>
            <a:outerShdw blurRad="2540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10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FC8E7D0-DFDA-4E27-A03D-34F1E51D97A4}"/>
              </a:ext>
            </a:extLst>
          </p:cNvPr>
          <p:cNvSpPr/>
          <p:nvPr/>
        </p:nvSpPr>
        <p:spPr>
          <a:xfrm>
            <a:off x="7796458" y="1850273"/>
            <a:ext cx="1069192" cy="291141"/>
          </a:xfrm>
          <a:prstGeom prst="roundRect">
            <a:avLst/>
          </a:prstGeom>
          <a:solidFill>
            <a:srgbClr val="942D97"/>
          </a:solidFill>
          <a:ln>
            <a:noFill/>
          </a:ln>
          <a:effectLst>
            <a:outerShdw blurRad="2540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10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58AA40D-EA24-4C13-B423-61E79624A8AF}"/>
              </a:ext>
            </a:extLst>
          </p:cNvPr>
          <p:cNvSpPr/>
          <p:nvPr/>
        </p:nvSpPr>
        <p:spPr>
          <a:xfrm>
            <a:off x="9997525" y="1202909"/>
            <a:ext cx="1069192" cy="291141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2540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10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pic>
        <p:nvPicPr>
          <p:cNvPr id="49" name="Graphic 48" descr="Laptop">
            <a:extLst>
              <a:ext uri="{FF2B5EF4-FFF2-40B4-BE49-F238E27FC236}">
                <a16:creationId xmlns:a16="http://schemas.microsoft.com/office/drawing/2014/main" id="{12DB6C04-B602-438C-84CE-A310CC10A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2540" y="5172567"/>
            <a:ext cx="432000" cy="432000"/>
          </a:xfrm>
          <a:prstGeom prst="rect">
            <a:avLst/>
          </a:prstGeom>
        </p:spPr>
      </p:pic>
      <p:pic>
        <p:nvPicPr>
          <p:cNvPr id="51" name="Graphic 50" descr="Monitor">
            <a:extLst>
              <a:ext uri="{FF2B5EF4-FFF2-40B4-BE49-F238E27FC236}">
                <a16:creationId xmlns:a16="http://schemas.microsoft.com/office/drawing/2014/main" id="{B24F7F06-663B-4A3B-9645-AF2282949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9921" y="5124245"/>
            <a:ext cx="468000" cy="468000"/>
          </a:xfrm>
          <a:prstGeom prst="rect">
            <a:avLst/>
          </a:prstGeom>
        </p:spPr>
      </p:pic>
      <p:pic>
        <p:nvPicPr>
          <p:cNvPr id="53" name="Graphic 52" descr="Smart Phone">
            <a:extLst>
              <a:ext uri="{FF2B5EF4-FFF2-40B4-BE49-F238E27FC236}">
                <a16:creationId xmlns:a16="http://schemas.microsoft.com/office/drawing/2014/main" id="{C1177C08-AD22-49F3-920E-8D7A812DE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82032" y="4902567"/>
            <a:ext cx="540000" cy="540000"/>
          </a:xfrm>
          <a:prstGeom prst="rect">
            <a:avLst/>
          </a:prstGeom>
        </p:spPr>
      </p:pic>
      <p:pic>
        <p:nvPicPr>
          <p:cNvPr id="55" name="Graphic 54" descr="Tablet">
            <a:extLst>
              <a:ext uri="{FF2B5EF4-FFF2-40B4-BE49-F238E27FC236}">
                <a16:creationId xmlns:a16="http://schemas.microsoft.com/office/drawing/2014/main" id="{303A3D64-9349-4F6C-9814-852B0D9676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78214" y="5006419"/>
            <a:ext cx="504000" cy="504000"/>
          </a:xfrm>
          <a:prstGeom prst="rect">
            <a:avLst/>
          </a:prstGeom>
        </p:spPr>
      </p:pic>
      <p:pic>
        <p:nvPicPr>
          <p:cNvPr id="57" name="Graphic 56" descr="Television">
            <a:extLst>
              <a:ext uri="{FF2B5EF4-FFF2-40B4-BE49-F238E27FC236}">
                <a16:creationId xmlns:a16="http://schemas.microsoft.com/office/drawing/2014/main" id="{C934DFC8-8124-4837-8B8B-FF4E98B60F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7942" y="5388567"/>
            <a:ext cx="288000" cy="288000"/>
          </a:xfrm>
          <a:prstGeom prst="rect">
            <a:avLst/>
          </a:prstGeom>
        </p:spPr>
      </p:pic>
      <p:pic>
        <p:nvPicPr>
          <p:cNvPr id="59" name="Graphic 58" descr="Computer">
            <a:extLst>
              <a:ext uri="{FF2B5EF4-FFF2-40B4-BE49-F238E27FC236}">
                <a16:creationId xmlns:a16="http://schemas.microsoft.com/office/drawing/2014/main" id="{8731CA74-3898-445A-9EC9-43FDD11BFE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0736" y="5281534"/>
            <a:ext cx="396000" cy="396000"/>
          </a:xfrm>
          <a:prstGeom prst="rect">
            <a:avLst/>
          </a:prstGeom>
        </p:spPr>
      </p:pic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2591CA41-F136-4A25-8743-F0543E4E325F}"/>
              </a:ext>
            </a:extLst>
          </p:cNvPr>
          <p:cNvSpPr/>
          <p:nvPr/>
        </p:nvSpPr>
        <p:spPr>
          <a:xfrm rot="5400000">
            <a:off x="-2025031" y="2025032"/>
            <a:ext cx="6858001" cy="2807942"/>
          </a:xfrm>
          <a:prstGeom prst="triangle">
            <a:avLst>
              <a:gd name="adj" fmla="val 37368"/>
            </a:avLst>
          </a:prstGeom>
          <a:solidFill>
            <a:srgbClr val="3864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35BCCEC9-1057-478B-B675-26B600FAEB12}"/>
              </a:ext>
            </a:extLst>
          </p:cNvPr>
          <p:cNvSpPr/>
          <p:nvPr/>
        </p:nvSpPr>
        <p:spPr>
          <a:xfrm rot="10800000">
            <a:off x="0" y="-18541"/>
            <a:ext cx="12192000" cy="2599584"/>
          </a:xfrm>
          <a:prstGeom prst="triangle">
            <a:avLst>
              <a:gd name="adj" fmla="val 77046"/>
            </a:avLst>
          </a:prstGeom>
          <a:solidFill>
            <a:srgbClr val="5C8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F99F2D-DC6A-445C-B8A9-D562870CA996}"/>
              </a:ext>
            </a:extLst>
          </p:cNvPr>
          <p:cNvSpPr txBox="1"/>
          <p:nvPr/>
        </p:nvSpPr>
        <p:spPr>
          <a:xfrm>
            <a:off x="1367936" y="208773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HEADING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906C90-49D6-4093-99E0-65D82CE55CC0}"/>
              </a:ext>
            </a:extLst>
          </p:cNvPr>
          <p:cNvSpPr txBox="1"/>
          <p:nvPr/>
        </p:nvSpPr>
        <p:spPr>
          <a:xfrm>
            <a:off x="1367936" y="654787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 TEMPLATE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74EAE5-CE61-483F-9402-8BFDC7C4DA6D}"/>
              </a:ext>
            </a:extLst>
          </p:cNvPr>
          <p:cNvSpPr txBox="1"/>
          <p:nvPr/>
        </p:nvSpPr>
        <p:spPr>
          <a:xfrm>
            <a:off x="168008" y="2764444"/>
            <a:ext cx="18683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36</a:t>
            </a:r>
            <a:r>
              <a:rPr lang="en-IN" sz="40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%</a:t>
            </a:r>
            <a:endParaRPr lang="en-IN" sz="66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70" name="Graphic 69" descr="Bar chart">
            <a:extLst>
              <a:ext uri="{FF2B5EF4-FFF2-40B4-BE49-F238E27FC236}">
                <a16:creationId xmlns:a16="http://schemas.microsoft.com/office/drawing/2014/main" id="{80F793D0-4DD4-44A9-9922-7634679D7C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2073" y="2332706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2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Open Sans Extrabold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8</cp:revision>
  <dcterms:created xsi:type="dcterms:W3CDTF">2017-07-15T12:51:04Z</dcterms:created>
  <dcterms:modified xsi:type="dcterms:W3CDTF">2017-07-15T16:46:17Z</dcterms:modified>
</cp:coreProperties>
</file>