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ABABAB"/>
    <a:srgbClr val="BFBFBF"/>
    <a:srgbClr val="2B85A7"/>
    <a:srgbClr val="416D94"/>
    <a:srgbClr val="2A93B0"/>
    <a:srgbClr val="3EAABD"/>
    <a:srgbClr val="3EABBF"/>
    <a:srgbClr val="69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9" autoAdjust="0"/>
    <p:restoredTop sz="88043" autoAdjust="0"/>
  </p:normalViewPr>
  <p:slideViewPr>
    <p:cSldViewPr snapToGrid="0">
      <p:cViewPr varScale="1">
        <p:scale>
          <a:sx n="61" d="100"/>
          <a:sy n="61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9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6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0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BE1-37C8-4E10-BBBF-8F7F8C4F02D0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4C42-53CE-438C-A4C1-F464937F3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 hidden="1"/>
          <p:cNvSpPr/>
          <p:nvPr/>
        </p:nvSpPr>
        <p:spPr>
          <a:xfrm>
            <a:off x="4356393" y="1675060"/>
            <a:ext cx="5379101" cy="537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 hidden="1"/>
          <p:cNvSpPr/>
          <p:nvPr/>
        </p:nvSpPr>
        <p:spPr>
          <a:xfrm>
            <a:off x="6093535" y="3415167"/>
            <a:ext cx="69218" cy="69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/>
          <p:cNvGrpSpPr/>
          <p:nvPr/>
        </p:nvGrpSpPr>
        <p:grpSpPr>
          <a:xfrm>
            <a:off x="3458981" y="1308388"/>
            <a:ext cx="5274038" cy="4241224"/>
            <a:chOff x="3068143" y="1111826"/>
            <a:chExt cx="6149524" cy="4945264"/>
          </a:xfrm>
        </p:grpSpPr>
        <p:sp>
          <p:nvSpPr>
            <p:cNvPr id="19" name="Circle: Hollow 18"/>
            <p:cNvSpPr/>
            <p:nvPr/>
          </p:nvSpPr>
          <p:spPr>
            <a:xfrm>
              <a:off x="3790195" y="1111826"/>
              <a:ext cx="4675897" cy="4675897"/>
            </a:xfrm>
            <a:prstGeom prst="donut">
              <a:avLst>
                <a:gd name="adj" fmla="val 2315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6128144" y="1111826"/>
              <a:ext cx="0" cy="4675897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9" idx="3"/>
              <a:endCxn id="19" idx="7"/>
            </p:cNvCxnSpPr>
            <p:nvPr/>
          </p:nvCxnSpPr>
          <p:spPr>
            <a:xfrm flipV="1">
              <a:off x="4474964" y="1796595"/>
              <a:ext cx="3306359" cy="3306359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9" idx="1"/>
              <a:endCxn id="19" idx="5"/>
            </p:cNvCxnSpPr>
            <p:nvPr/>
          </p:nvCxnSpPr>
          <p:spPr>
            <a:xfrm>
              <a:off x="4474964" y="1796595"/>
              <a:ext cx="3306359" cy="3306359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3790195" y="3449775"/>
              <a:ext cx="4675897" cy="0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/>
            <p:cNvSpPr/>
            <p:nvPr/>
          </p:nvSpPr>
          <p:spPr>
            <a:xfrm rot="1320000">
              <a:off x="5693069" y="3891308"/>
              <a:ext cx="2709863" cy="1813725"/>
            </a:xfrm>
            <a:custGeom>
              <a:avLst/>
              <a:gdLst>
                <a:gd name="connsiteX0" fmla="*/ 0 w 2709863"/>
                <a:gd name="connsiteY0" fmla="*/ 0 h 1813725"/>
                <a:gd name="connsiteX1" fmla="*/ 2709863 w 2709863"/>
                <a:gd name="connsiteY1" fmla="*/ 242632 h 1813725"/>
                <a:gd name="connsiteX2" fmla="*/ 2707112 w 2709863"/>
                <a:gd name="connsiteY2" fmla="*/ 297111 h 1813725"/>
                <a:gd name="connsiteX3" fmla="*/ 2104504 w 2709863"/>
                <a:gd name="connsiteY3" fmla="*/ 1738503 h 1813725"/>
                <a:gd name="connsiteX4" fmla="*/ 2036137 w 2709863"/>
                <a:gd name="connsiteY4" fmla="*/ 1813725 h 18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863" h="1813725">
                  <a:moveTo>
                    <a:pt x="0" y="0"/>
                  </a:moveTo>
                  <a:lnTo>
                    <a:pt x="2709863" y="242632"/>
                  </a:lnTo>
                  <a:lnTo>
                    <a:pt x="2707112" y="297111"/>
                  </a:lnTo>
                  <a:cubicBezTo>
                    <a:pt x="2651805" y="841708"/>
                    <a:pt x="2434650" y="1338458"/>
                    <a:pt x="2104504" y="1738503"/>
                  </a:cubicBezTo>
                  <a:lnTo>
                    <a:pt x="2036137" y="1813725"/>
                  </a:lnTo>
                  <a:close/>
                </a:path>
              </a:pathLst>
            </a:custGeom>
            <a:solidFill>
              <a:srgbClr val="3EAAB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/>
            <p:cNvSpPr/>
            <p:nvPr/>
          </p:nvSpPr>
          <p:spPr>
            <a:xfrm rot="300000">
              <a:off x="6128356" y="2209713"/>
              <a:ext cx="3089311" cy="2697028"/>
            </a:xfrm>
            <a:custGeom>
              <a:avLst/>
              <a:gdLst>
                <a:gd name="connsiteX0" fmla="*/ 2763589 w 3089311"/>
                <a:gd name="connsiteY0" fmla="*/ 0 h 2697028"/>
                <a:gd name="connsiteX1" fmla="*/ 2846538 w 3089311"/>
                <a:gd name="connsiteY1" fmla="*/ 172191 h 2697028"/>
                <a:gd name="connsiteX2" fmla="*/ 3089311 w 3089311"/>
                <a:gd name="connsiteY2" fmla="*/ 1374690 h 2697028"/>
                <a:gd name="connsiteX3" fmla="*/ 2846538 w 3089311"/>
                <a:gd name="connsiteY3" fmla="*/ 2577189 h 2697028"/>
                <a:gd name="connsiteX4" fmla="*/ 2788808 w 3089311"/>
                <a:gd name="connsiteY4" fmla="*/ 2697028 h 2697028"/>
                <a:gd name="connsiteX5" fmla="*/ 0 w 3089311"/>
                <a:gd name="connsiteY5" fmla="*/ 1374690 h 269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311" h="2697028">
                  <a:moveTo>
                    <a:pt x="2763589" y="0"/>
                  </a:moveTo>
                  <a:lnTo>
                    <a:pt x="2846538" y="172191"/>
                  </a:lnTo>
                  <a:cubicBezTo>
                    <a:pt x="3002865" y="541791"/>
                    <a:pt x="3089311" y="948145"/>
                    <a:pt x="3089311" y="1374690"/>
                  </a:cubicBezTo>
                  <a:cubicBezTo>
                    <a:pt x="3089311" y="1801235"/>
                    <a:pt x="3002865" y="2207589"/>
                    <a:pt x="2846538" y="2577189"/>
                  </a:cubicBezTo>
                  <a:lnTo>
                    <a:pt x="2788808" y="2697028"/>
                  </a:lnTo>
                  <a:lnTo>
                    <a:pt x="0" y="1374690"/>
                  </a:lnTo>
                  <a:close/>
                </a:path>
              </a:pathLst>
            </a:custGeom>
            <a:solidFill>
              <a:srgbClr val="3EABB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/>
            <p:cNvSpPr/>
            <p:nvPr/>
          </p:nvSpPr>
          <p:spPr>
            <a:xfrm rot="-180000">
              <a:off x="6062791" y="1279906"/>
              <a:ext cx="2657505" cy="2101767"/>
            </a:xfrm>
            <a:custGeom>
              <a:avLst/>
              <a:gdLst>
                <a:gd name="connsiteX0" fmla="*/ 1692957 w 2657505"/>
                <a:gd name="connsiteY0" fmla="*/ 0 h 2101767"/>
                <a:gd name="connsiteX1" fmla="*/ 1717451 w 2657505"/>
                <a:gd name="connsiteY1" fmla="*/ 18316 h 2101767"/>
                <a:gd name="connsiteX2" fmla="*/ 2645146 w 2657505"/>
                <a:gd name="connsiteY2" fmla="*/ 1557623 h 2101767"/>
                <a:gd name="connsiteX3" fmla="*/ 2657505 w 2657505"/>
                <a:gd name="connsiteY3" fmla="*/ 1638605 h 2101767"/>
                <a:gd name="connsiteX4" fmla="*/ 0 w 2657505"/>
                <a:gd name="connsiteY4" fmla="*/ 2101767 h 21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505" h="2101767">
                  <a:moveTo>
                    <a:pt x="1692957" y="0"/>
                  </a:moveTo>
                  <a:lnTo>
                    <a:pt x="1717451" y="18316"/>
                  </a:lnTo>
                  <a:cubicBezTo>
                    <a:pt x="2184170" y="403487"/>
                    <a:pt x="2519263" y="942451"/>
                    <a:pt x="2645146" y="1557623"/>
                  </a:cubicBezTo>
                  <a:lnTo>
                    <a:pt x="2657505" y="1638605"/>
                  </a:lnTo>
                  <a:lnTo>
                    <a:pt x="0" y="2101767"/>
                  </a:lnTo>
                  <a:close/>
                </a:path>
              </a:pathLst>
            </a:custGeom>
            <a:solidFill>
              <a:srgbClr val="69C2C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3475659" y="3449774"/>
              <a:ext cx="2652484" cy="2607316"/>
            </a:xfrm>
            <a:custGeom>
              <a:avLst/>
              <a:gdLst>
                <a:gd name="connsiteX0" fmla="*/ 2652484 w 2652484"/>
                <a:gd name="connsiteY0" fmla="*/ 0 h 2607316"/>
                <a:gd name="connsiteX1" fmla="*/ 1961216 w 2652484"/>
                <a:gd name="connsiteY1" fmla="*/ 2607316 h 2607316"/>
                <a:gd name="connsiteX2" fmla="*/ 1849587 w 2652484"/>
                <a:gd name="connsiteY2" fmla="*/ 2578614 h 2607316"/>
                <a:gd name="connsiteX3" fmla="*/ 7339 w 2652484"/>
                <a:gd name="connsiteY3" fmla="*/ 544144 h 2607316"/>
                <a:gd name="connsiteX4" fmla="*/ 0 w 2652484"/>
                <a:gd name="connsiteY4" fmla="*/ 496058 h 260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2484" h="2607316">
                  <a:moveTo>
                    <a:pt x="2652484" y="0"/>
                  </a:moveTo>
                  <a:lnTo>
                    <a:pt x="1961216" y="2607316"/>
                  </a:lnTo>
                  <a:lnTo>
                    <a:pt x="1849587" y="2578614"/>
                  </a:lnTo>
                  <a:cubicBezTo>
                    <a:pt x="919592" y="2289355"/>
                    <a:pt x="205154" y="1510844"/>
                    <a:pt x="7339" y="544144"/>
                  </a:cubicBezTo>
                  <a:lnTo>
                    <a:pt x="0" y="496058"/>
                  </a:lnTo>
                  <a:close/>
                </a:path>
              </a:pathLst>
            </a:custGeom>
            <a:solidFill>
              <a:srgbClr val="2A93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/>
            <p:cNvSpPr/>
            <p:nvPr/>
          </p:nvSpPr>
          <p:spPr>
            <a:xfrm rot="2400000">
              <a:off x="3649064" y="1784287"/>
              <a:ext cx="2700000" cy="1800842"/>
            </a:xfrm>
            <a:custGeom>
              <a:avLst/>
              <a:gdLst>
                <a:gd name="connsiteX0" fmla="*/ 105128 w 2700000"/>
                <a:gd name="connsiteY0" fmla="*/ 0 h 1800842"/>
                <a:gd name="connsiteX1" fmla="*/ 2700000 w 2700000"/>
                <a:gd name="connsiteY1" fmla="*/ 739664 h 1800842"/>
                <a:gd name="connsiteX2" fmla="*/ 217101 w 2700000"/>
                <a:gd name="connsiteY2" fmla="*/ 1800842 h 1800842"/>
                <a:gd name="connsiteX3" fmla="*/ 212180 w 2700000"/>
                <a:gd name="connsiteY3" fmla="*/ 1790626 h 1800842"/>
                <a:gd name="connsiteX4" fmla="*/ 0 w 2700000"/>
                <a:gd name="connsiteY4" fmla="*/ 739664 h 1800842"/>
                <a:gd name="connsiteX5" fmla="*/ 54855 w 2700000"/>
                <a:gd name="connsiteY5" fmla="*/ 195520 h 18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000" h="1800842">
                  <a:moveTo>
                    <a:pt x="105128" y="0"/>
                  </a:moveTo>
                  <a:lnTo>
                    <a:pt x="2700000" y="739664"/>
                  </a:lnTo>
                  <a:lnTo>
                    <a:pt x="217101" y="1800842"/>
                  </a:lnTo>
                  <a:lnTo>
                    <a:pt x="212180" y="1790626"/>
                  </a:lnTo>
                  <a:cubicBezTo>
                    <a:pt x="75552" y="1467603"/>
                    <a:pt x="0" y="1112456"/>
                    <a:pt x="0" y="739664"/>
                  </a:cubicBezTo>
                  <a:cubicBezTo>
                    <a:pt x="0" y="553268"/>
                    <a:pt x="18888" y="371284"/>
                    <a:pt x="54855" y="195520"/>
                  </a:cubicBezTo>
                  <a:close/>
                </a:path>
              </a:pathLst>
            </a:custGeom>
            <a:solidFill>
              <a:srgbClr val="416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3068143" y="2784290"/>
              <a:ext cx="3060000" cy="2119359"/>
            </a:xfrm>
            <a:custGeom>
              <a:avLst/>
              <a:gdLst>
                <a:gd name="connsiteX0" fmla="*/ 74713 w 3060000"/>
                <a:gd name="connsiteY0" fmla="*/ 0 h 2119359"/>
                <a:gd name="connsiteX1" fmla="*/ 3060000 w 3060000"/>
                <a:gd name="connsiteY1" fmla="*/ 665485 h 2119359"/>
                <a:gd name="connsiteX2" fmla="*/ 367060 w 3060000"/>
                <a:gd name="connsiteY2" fmla="*/ 2119359 h 2119359"/>
                <a:gd name="connsiteX3" fmla="*/ 240470 w 3060000"/>
                <a:gd name="connsiteY3" fmla="*/ 1856575 h 2119359"/>
                <a:gd name="connsiteX4" fmla="*/ 0 w 3060000"/>
                <a:gd name="connsiteY4" fmla="*/ 665485 h 2119359"/>
                <a:gd name="connsiteX5" fmla="*/ 62169 w 3060000"/>
                <a:gd name="connsiteY5" fmla="*/ 48789 h 211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000" h="2119359">
                  <a:moveTo>
                    <a:pt x="74713" y="0"/>
                  </a:moveTo>
                  <a:lnTo>
                    <a:pt x="3060000" y="665485"/>
                  </a:lnTo>
                  <a:lnTo>
                    <a:pt x="367060" y="2119359"/>
                  </a:lnTo>
                  <a:lnTo>
                    <a:pt x="240470" y="1856575"/>
                  </a:lnTo>
                  <a:cubicBezTo>
                    <a:pt x="85626" y="1490482"/>
                    <a:pt x="0" y="1087983"/>
                    <a:pt x="0" y="665485"/>
                  </a:cubicBezTo>
                  <a:cubicBezTo>
                    <a:pt x="0" y="454236"/>
                    <a:pt x="21407" y="247987"/>
                    <a:pt x="62169" y="48789"/>
                  </a:cubicBezTo>
                  <a:close/>
                </a:path>
              </a:pathLst>
            </a:custGeom>
            <a:solidFill>
              <a:srgbClr val="2B85A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4796704" y="2124115"/>
              <a:ext cx="2662877" cy="266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196210" y="172443"/>
            <a:ext cx="577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rgbClr val="BFBFB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POWER OF CREATIVITY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00150" y="1106665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1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4175" y="2910811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2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96723" y="4803228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3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668231" y="1078236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4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875088" y="3128828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5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382896" y="5179420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6</a:t>
            </a:r>
          </a:p>
          <a:p>
            <a:r>
              <a:rPr lang="en-IN" sz="1200" spc="300" dirty="0">
                <a:solidFill>
                  <a:srgbClr val="AB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cxnSp>
        <p:nvCxnSpPr>
          <p:cNvPr id="101" name="Straight Connector 100"/>
          <p:cNvCxnSpPr>
            <a:cxnSpLocks/>
            <a:stCxn id="89" idx="4"/>
          </p:cNvCxnSpPr>
          <p:nvPr/>
        </p:nvCxnSpPr>
        <p:spPr>
          <a:xfrm flipH="1" flipV="1">
            <a:off x="2721685" y="1481188"/>
            <a:ext cx="1595010" cy="32631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 flipH="1">
            <a:off x="2666595" y="4914442"/>
            <a:ext cx="1694990" cy="29037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  <a:stCxn id="91" idx="4"/>
          </p:cNvCxnSpPr>
          <p:nvPr/>
        </p:nvCxnSpPr>
        <p:spPr>
          <a:xfrm flipH="1">
            <a:off x="1803378" y="3313491"/>
            <a:ext cx="1655603" cy="45363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stCxn id="97" idx="1"/>
          </p:cNvCxnSpPr>
          <p:nvPr/>
        </p:nvCxnSpPr>
        <p:spPr>
          <a:xfrm flipH="1">
            <a:off x="7984095" y="1493735"/>
            <a:ext cx="1684136" cy="50250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  <a:stCxn id="98" idx="1"/>
            <a:endCxn id="50" idx="2"/>
          </p:cNvCxnSpPr>
          <p:nvPr/>
        </p:nvCxnSpPr>
        <p:spPr>
          <a:xfrm flipH="1">
            <a:off x="8726021" y="3544327"/>
            <a:ext cx="1149067" cy="0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  <a:stCxn id="99" idx="1"/>
          </p:cNvCxnSpPr>
          <p:nvPr/>
        </p:nvCxnSpPr>
        <p:spPr>
          <a:xfrm flipH="1" flipV="1">
            <a:off x="7778327" y="4861575"/>
            <a:ext cx="1604569" cy="73334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320" y="4274023"/>
            <a:ext cx="540000" cy="540000"/>
          </a:xfrm>
          <a:prstGeom prst="rect">
            <a:avLst/>
          </a:prstGeom>
        </p:spPr>
      </p:pic>
      <p:pic>
        <p:nvPicPr>
          <p:cNvPr id="127" name="Graphic 126" descr="Puzz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63" y="3245802"/>
            <a:ext cx="540000" cy="540000"/>
          </a:xfrm>
          <a:prstGeom prst="rect">
            <a:avLst/>
          </a:prstGeom>
        </p:spPr>
      </p:pic>
      <p:pic>
        <p:nvPicPr>
          <p:cNvPr id="129" name="Graphic 128" descr="Magnifying gla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8508" y="2040729"/>
            <a:ext cx="540000" cy="540000"/>
          </a:xfrm>
          <a:prstGeom prst="rect">
            <a:avLst/>
          </a:prstGeom>
        </p:spPr>
      </p:pic>
      <p:pic>
        <p:nvPicPr>
          <p:cNvPr id="131" name="Graphic 130" descr="Pie char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8172" y="2115914"/>
            <a:ext cx="540000" cy="540000"/>
          </a:xfrm>
          <a:prstGeom prst="rect">
            <a:avLst/>
          </a:prstGeom>
        </p:spPr>
      </p:pic>
      <p:pic>
        <p:nvPicPr>
          <p:cNvPr id="133" name="Graphic 132" descr="Gear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77" y="3251240"/>
            <a:ext cx="540000" cy="540000"/>
          </a:xfrm>
          <a:prstGeom prst="rect">
            <a:avLst/>
          </a:prstGeom>
        </p:spPr>
      </p:pic>
      <p:pic>
        <p:nvPicPr>
          <p:cNvPr id="135" name="Graphic 134" descr="Lightbulb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438" y="430552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 hidden="1"/>
          <p:cNvSpPr/>
          <p:nvPr/>
        </p:nvSpPr>
        <p:spPr>
          <a:xfrm>
            <a:off x="4356393" y="1675060"/>
            <a:ext cx="5379101" cy="537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 hidden="1"/>
          <p:cNvSpPr/>
          <p:nvPr/>
        </p:nvSpPr>
        <p:spPr>
          <a:xfrm>
            <a:off x="6093535" y="3415167"/>
            <a:ext cx="69218" cy="69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2" name="Group 91"/>
          <p:cNvGrpSpPr/>
          <p:nvPr/>
        </p:nvGrpSpPr>
        <p:grpSpPr>
          <a:xfrm>
            <a:off x="3458981" y="1308388"/>
            <a:ext cx="5274038" cy="4241224"/>
            <a:chOff x="3068143" y="1111826"/>
            <a:chExt cx="6149524" cy="4945264"/>
          </a:xfrm>
        </p:grpSpPr>
        <p:sp>
          <p:nvSpPr>
            <p:cNvPr id="19" name="Circle: Hollow 18"/>
            <p:cNvSpPr/>
            <p:nvPr/>
          </p:nvSpPr>
          <p:spPr>
            <a:xfrm>
              <a:off x="3790195" y="1111826"/>
              <a:ext cx="4675897" cy="4675897"/>
            </a:xfrm>
            <a:prstGeom prst="donut">
              <a:avLst>
                <a:gd name="adj" fmla="val 23154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6128144" y="1111826"/>
              <a:ext cx="0" cy="4675897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9" idx="3"/>
              <a:endCxn id="19" idx="7"/>
            </p:cNvCxnSpPr>
            <p:nvPr/>
          </p:nvCxnSpPr>
          <p:spPr>
            <a:xfrm flipV="1">
              <a:off x="4474964" y="1796595"/>
              <a:ext cx="3306359" cy="3306359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9" idx="1"/>
              <a:endCxn id="19" idx="5"/>
            </p:cNvCxnSpPr>
            <p:nvPr/>
          </p:nvCxnSpPr>
          <p:spPr>
            <a:xfrm>
              <a:off x="4474964" y="1796595"/>
              <a:ext cx="3306359" cy="3306359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3790195" y="3449775"/>
              <a:ext cx="4675897" cy="0"/>
            </a:xfrm>
            <a:prstGeom prst="line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/>
            <p:cNvSpPr/>
            <p:nvPr/>
          </p:nvSpPr>
          <p:spPr>
            <a:xfrm rot="1320000">
              <a:off x="5693069" y="3891308"/>
              <a:ext cx="2709863" cy="1813725"/>
            </a:xfrm>
            <a:custGeom>
              <a:avLst/>
              <a:gdLst>
                <a:gd name="connsiteX0" fmla="*/ 0 w 2709863"/>
                <a:gd name="connsiteY0" fmla="*/ 0 h 1813725"/>
                <a:gd name="connsiteX1" fmla="*/ 2709863 w 2709863"/>
                <a:gd name="connsiteY1" fmla="*/ 242632 h 1813725"/>
                <a:gd name="connsiteX2" fmla="*/ 2707112 w 2709863"/>
                <a:gd name="connsiteY2" fmla="*/ 297111 h 1813725"/>
                <a:gd name="connsiteX3" fmla="*/ 2104504 w 2709863"/>
                <a:gd name="connsiteY3" fmla="*/ 1738503 h 1813725"/>
                <a:gd name="connsiteX4" fmla="*/ 2036137 w 2709863"/>
                <a:gd name="connsiteY4" fmla="*/ 1813725 h 181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863" h="1813725">
                  <a:moveTo>
                    <a:pt x="0" y="0"/>
                  </a:moveTo>
                  <a:lnTo>
                    <a:pt x="2709863" y="242632"/>
                  </a:lnTo>
                  <a:lnTo>
                    <a:pt x="2707112" y="297111"/>
                  </a:lnTo>
                  <a:cubicBezTo>
                    <a:pt x="2651805" y="841708"/>
                    <a:pt x="2434650" y="1338458"/>
                    <a:pt x="2104504" y="1738503"/>
                  </a:cubicBezTo>
                  <a:lnTo>
                    <a:pt x="2036137" y="1813725"/>
                  </a:lnTo>
                  <a:close/>
                </a:path>
              </a:pathLst>
            </a:custGeom>
            <a:solidFill>
              <a:srgbClr val="3EAAB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/>
            <p:cNvSpPr/>
            <p:nvPr/>
          </p:nvSpPr>
          <p:spPr>
            <a:xfrm rot="300000">
              <a:off x="6128356" y="2209713"/>
              <a:ext cx="3089311" cy="2697028"/>
            </a:xfrm>
            <a:custGeom>
              <a:avLst/>
              <a:gdLst>
                <a:gd name="connsiteX0" fmla="*/ 2763589 w 3089311"/>
                <a:gd name="connsiteY0" fmla="*/ 0 h 2697028"/>
                <a:gd name="connsiteX1" fmla="*/ 2846538 w 3089311"/>
                <a:gd name="connsiteY1" fmla="*/ 172191 h 2697028"/>
                <a:gd name="connsiteX2" fmla="*/ 3089311 w 3089311"/>
                <a:gd name="connsiteY2" fmla="*/ 1374690 h 2697028"/>
                <a:gd name="connsiteX3" fmla="*/ 2846538 w 3089311"/>
                <a:gd name="connsiteY3" fmla="*/ 2577189 h 2697028"/>
                <a:gd name="connsiteX4" fmla="*/ 2788808 w 3089311"/>
                <a:gd name="connsiteY4" fmla="*/ 2697028 h 2697028"/>
                <a:gd name="connsiteX5" fmla="*/ 0 w 3089311"/>
                <a:gd name="connsiteY5" fmla="*/ 1374690 h 269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311" h="2697028">
                  <a:moveTo>
                    <a:pt x="2763589" y="0"/>
                  </a:moveTo>
                  <a:lnTo>
                    <a:pt x="2846538" y="172191"/>
                  </a:lnTo>
                  <a:cubicBezTo>
                    <a:pt x="3002865" y="541791"/>
                    <a:pt x="3089311" y="948145"/>
                    <a:pt x="3089311" y="1374690"/>
                  </a:cubicBezTo>
                  <a:cubicBezTo>
                    <a:pt x="3089311" y="1801235"/>
                    <a:pt x="3002865" y="2207589"/>
                    <a:pt x="2846538" y="2577189"/>
                  </a:cubicBezTo>
                  <a:lnTo>
                    <a:pt x="2788808" y="2697028"/>
                  </a:lnTo>
                  <a:lnTo>
                    <a:pt x="0" y="1374690"/>
                  </a:lnTo>
                  <a:close/>
                </a:path>
              </a:pathLst>
            </a:custGeom>
            <a:solidFill>
              <a:srgbClr val="3EABB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/>
            <p:cNvSpPr/>
            <p:nvPr/>
          </p:nvSpPr>
          <p:spPr>
            <a:xfrm rot="-180000">
              <a:off x="6062791" y="1279906"/>
              <a:ext cx="2657505" cy="2101767"/>
            </a:xfrm>
            <a:custGeom>
              <a:avLst/>
              <a:gdLst>
                <a:gd name="connsiteX0" fmla="*/ 1692957 w 2657505"/>
                <a:gd name="connsiteY0" fmla="*/ 0 h 2101767"/>
                <a:gd name="connsiteX1" fmla="*/ 1717451 w 2657505"/>
                <a:gd name="connsiteY1" fmla="*/ 18316 h 2101767"/>
                <a:gd name="connsiteX2" fmla="*/ 2645146 w 2657505"/>
                <a:gd name="connsiteY2" fmla="*/ 1557623 h 2101767"/>
                <a:gd name="connsiteX3" fmla="*/ 2657505 w 2657505"/>
                <a:gd name="connsiteY3" fmla="*/ 1638605 h 2101767"/>
                <a:gd name="connsiteX4" fmla="*/ 0 w 2657505"/>
                <a:gd name="connsiteY4" fmla="*/ 2101767 h 210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505" h="2101767">
                  <a:moveTo>
                    <a:pt x="1692957" y="0"/>
                  </a:moveTo>
                  <a:lnTo>
                    <a:pt x="1717451" y="18316"/>
                  </a:lnTo>
                  <a:cubicBezTo>
                    <a:pt x="2184170" y="403487"/>
                    <a:pt x="2519263" y="942451"/>
                    <a:pt x="2645146" y="1557623"/>
                  </a:cubicBezTo>
                  <a:lnTo>
                    <a:pt x="2657505" y="1638605"/>
                  </a:lnTo>
                  <a:lnTo>
                    <a:pt x="0" y="2101767"/>
                  </a:lnTo>
                  <a:close/>
                </a:path>
              </a:pathLst>
            </a:custGeom>
            <a:solidFill>
              <a:srgbClr val="69C2C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3475659" y="3449774"/>
              <a:ext cx="2652484" cy="2607316"/>
            </a:xfrm>
            <a:custGeom>
              <a:avLst/>
              <a:gdLst>
                <a:gd name="connsiteX0" fmla="*/ 2652484 w 2652484"/>
                <a:gd name="connsiteY0" fmla="*/ 0 h 2607316"/>
                <a:gd name="connsiteX1" fmla="*/ 1961216 w 2652484"/>
                <a:gd name="connsiteY1" fmla="*/ 2607316 h 2607316"/>
                <a:gd name="connsiteX2" fmla="*/ 1849587 w 2652484"/>
                <a:gd name="connsiteY2" fmla="*/ 2578614 h 2607316"/>
                <a:gd name="connsiteX3" fmla="*/ 7339 w 2652484"/>
                <a:gd name="connsiteY3" fmla="*/ 544144 h 2607316"/>
                <a:gd name="connsiteX4" fmla="*/ 0 w 2652484"/>
                <a:gd name="connsiteY4" fmla="*/ 496058 h 260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2484" h="2607316">
                  <a:moveTo>
                    <a:pt x="2652484" y="0"/>
                  </a:moveTo>
                  <a:lnTo>
                    <a:pt x="1961216" y="2607316"/>
                  </a:lnTo>
                  <a:lnTo>
                    <a:pt x="1849587" y="2578614"/>
                  </a:lnTo>
                  <a:cubicBezTo>
                    <a:pt x="919592" y="2289355"/>
                    <a:pt x="205154" y="1510844"/>
                    <a:pt x="7339" y="544144"/>
                  </a:cubicBezTo>
                  <a:lnTo>
                    <a:pt x="0" y="496058"/>
                  </a:lnTo>
                  <a:close/>
                </a:path>
              </a:pathLst>
            </a:custGeom>
            <a:solidFill>
              <a:srgbClr val="2A93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/>
            <p:cNvSpPr/>
            <p:nvPr/>
          </p:nvSpPr>
          <p:spPr>
            <a:xfrm rot="2400000">
              <a:off x="3649064" y="1784287"/>
              <a:ext cx="2700000" cy="1800842"/>
            </a:xfrm>
            <a:custGeom>
              <a:avLst/>
              <a:gdLst>
                <a:gd name="connsiteX0" fmla="*/ 105128 w 2700000"/>
                <a:gd name="connsiteY0" fmla="*/ 0 h 1800842"/>
                <a:gd name="connsiteX1" fmla="*/ 2700000 w 2700000"/>
                <a:gd name="connsiteY1" fmla="*/ 739664 h 1800842"/>
                <a:gd name="connsiteX2" fmla="*/ 217101 w 2700000"/>
                <a:gd name="connsiteY2" fmla="*/ 1800842 h 1800842"/>
                <a:gd name="connsiteX3" fmla="*/ 212180 w 2700000"/>
                <a:gd name="connsiteY3" fmla="*/ 1790626 h 1800842"/>
                <a:gd name="connsiteX4" fmla="*/ 0 w 2700000"/>
                <a:gd name="connsiteY4" fmla="*/ 739664 h 1800842"/>
                <a:gd name="connsiteX5" fmla="*/ 54855 w 2700000"/>
                <a:gd name="connsiteY5" fmla="*/ 195520 h 18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000" h="1800842">
                  <a:moveTo>
                    <a:pt x="105128" y="0"/>
                  </a:moveTo>
                  <a:lnTo>
                    <a:pt x="2700000" y="739664"/>
                  </a:lnTo>
                  <a:lnTo>
                    <a:pt x="217101" y="1800842"/>
                  </a:lnTo>
                  <a:lnTo>
                    <a:pt x="212180" y="1790626"/>
                  </a:lnTo>
                  <a:cubicBezTo>
                    <a:pt x="75552" y="1467603"/>
                    <a:pt x="0" y="1112456"/>
                    <a:pt x="0" y="739664"/>
                  </a:cubicBezTo>
                  <a:cubicBezTo>
                    <a:pt x="0" y="553268"/>
                    <a:pt x="18888" y="371284"/>
                    <a:pt x="54855" y="195520"/>
                  </a:cubicBezTo>
                  <a:close/>
                </a:path>
              </a:pathLst>
            </a:custGeom>
            <a:solidFill>
              <a:srgbClr val="416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3068143" y="2784290"/>
              <a:ext cx="3060000" cy="2119359"/>
            </a:xfrm>
            <a:custGeom>
              <a:avLst/>
              <a:gdLst>
                <a:gd name="connsiteX0" fmla="*/ 74713 w 3060000"/>
                <a:gd name="connsiteY0" fmla="*/ 0 h 2119359"/>
                <a:gd name="connsiteX1" fmla="*/ 3060000 w 3060000"/>
                <a:gd name="connsiteY1" fmla="*/ 665485 h 2119359"/>
                <a:gd name="connsiteX2" fmla="*/ 367060 w 3060000"/>
                <a:gd name="connsiteY2" fmla="*/ 2119359 h 2119359"/>
                <a:gd name="connsiteX3" fmla="*/ 240470 w 3060000"/>
                <a:gd name="connsiteY3" fmla="*/ 1856575 h 2119359"/>
                <a:gd name="connsiteX4" fmla="*/ 0 w 3060000"/>
                <a:gd name="connsiteY4" fmla="*/ 665485 h 2119359"/>
                <a:gd name="connsiteX5" fmla="*/ 62169 w 3060000"/>
                <a:gd name="connsiteY5" fmla="*/ 48789 h 211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0000" h="2119359">
                  <a:moveTo>
                    <a:pt x="74713" y="0"/>
                  </a:moveTo>
                  <a:lnTo>
                    <a:pt x="3060000" y="665485"/>
                  </a:lnTo>
                  <a:lnTo>
                    <a:pt x="367060" y="2119359"/>
                  </a:lnTo>
                  <a:lnTo>
                    <a:pt x="240470" y="1856575"/>
                  </a:lnTo>
                  <a:cubicBezTo>
                    <a:pt x="85626" y="1490482"/>
                    <a:pt x="0" y="1087983"/>
                    <a:pt x="0" y="665485"/>
                  </a:cubicBezTo>
                  <a:cubicBezTo>
                    <a:pt x="0" y="454236"/>
                    <a:pt x="21407" y="247987"/>
                    <a:pt x="62169" y="48789"/>
                  </a:cubicBezTo>
                  <a:close/>
                </a:path>
              </a:pathLst>
            </a:custGeom>
            <a:solidFill>
              <a:srgbClr val="2B85A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4796704" y="2124115"/>
              <a:ext cx="2662877" cy="266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196210" y="172443"/>
            <a:ext cx="577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POWER OF CREATIVITY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00150" y="1106665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1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4175" y="2910811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2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96723" y="4803228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3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668231" y="1078236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4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875088" y="3128828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5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382896" y="5179420"/>
            <a:ext cx="216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3000</a:t>
            </a:r>
          </a:p>
          <a:p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 6</a:t>
            </a:r>
          </a:p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TEXT HERE</a:t>
            </a:r>
          </a:p>
        </p:txBody>
      </p:sp>
      <p:cxnSp>
        <p:nvCxnSpPr>
          <p:cNvPr id="101" name="Straight Connector 100"/>
          <p:cNvCxnSpPr>
            <a:cxnSpLocks/>
            <a:stCxn id="89" idx="4"/>
          </p:cNvCxnSpPr>
          <p:nvPr/>
        </p:nvCxnSpPr>
        <p:spPr>
          <a:xfrm flipH="1" flipV="1">
            <a:off x="2721685" y="1481188"/>
            <a:ext cx="1595010" cy="32631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 flipH="1">
            <a:off x="2666595" y="4914442"/>
            <a:ext cx="1694990" cy="29037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  <a:stCxn id="91" idx="4"/>
          </p:cNvCxnSpPr>
          <p:nvPr/>
        </p:nvCxnSpPr>
        <p:spPr>
          <a:xfrm flipH="1">
            <a:off x="1803378" y="3313491"/>
            <a:ext cx="1655603" cy="45363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stCxn id="97" idx="1"/>
          </p:cNvCxnSpPr>
          <p:nvPr/>
        </p:nvCxnSpPr>
        <p:spPr>
          <a:xfrm flipH="1">
            <a:off x="7984095" y="1493735"/>
            <a:ext cx="1684136" cy="502508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  <a:stCxn id="98" idx="1"/>
            <a:endCxn id="50" idx="2"/>
          </p:cNvCxnSpPr>
          <p:nvPr/>
        </p:nvCxnSpPr>
        <p:spPr>
          <a:xfrm flipH="1">
            <a:off x="8726021" y="3544327"/>
            <a:ext cx="1149067" cy="0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  <a:stCxn id="99" idx="1"/>
          </p:cNvCxnSpPr>
          <p:nvPr/>
        </p:nvCxnSpPr>
        <p:spPr>
          <a:xfrm flipH="1" flipV="1">
            <a:off x="7778327" y="4861575"/>
            <a:ext cx="1604569" cy="733344"/>
          </a:xfrm>
          <a:prstGeom prst="line">
            <a:avLst/>
          </a:prstGeom>
          <a:ln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320" y="4274023"/>
            <a:ext cx="540000" cy="540000"/>
          </a:xfrm>
          <a:prstGeom prst="rect">
            <a:avLst/>
          </a:prstGeom>
        </p:spPr>
      </p:pic>
      <p:pic>
        <p:nvPicPr>
          <p:cNvPr id="127" name="Graphic 126" descr="Puzz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63" y="3245802"/>
            <a:ext cx="540000" cy="540000"/>
          </a:xfrm>
          <a:prstGeom prst="rect">
            <a:avLst/>
          </a:prstGeom>
        </p:spPr>
      </p:pic>
      <p:pic>
        <p:nvPicPr>
          <p:cNvPr id="129" name="Graphic 128" descr="Magnifying glas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8508" y="2040729"/>
            <a:ext cx="540000" cy="540000"/>
          </a:xfrm>
          <a:prstGeom prst="rect">
            <a:avLst/>
          </a:prstGeom>
        </p:spPr>
      </p:pic>
      <p:pic>
        <p:nvPicPr>
          <p:cNvPr id="131" name="Graphic 130" descr="Pie char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8172" y="2115914"/>
            <a:ext cx="540000" cy="540000"/>
          </a:xfrm>
          <a:prstGeom prst="rect">
            <a:avLst/>
          </a:prstGeom>
        </p:spPr>
      </p:pic>
      <p:pic>
        <p:nvPicPr>
          <p:cNvPr id="133" name="Graphic 132" descr="Gear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777" y="3251240"/>
            <a:ext cx="540000" cy="540000"/>
          </a:xfrm>
          <a:prstGeom prst="rect">
            <a:avLst/>
          </a:prstGeom>
        </p:spPr>
      </p:pic>
      <p:pic>
        <p:nvPicPr>
          <p:cNvPr id="135" name="Graphic 134" descr="Lightbulb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438" y="430552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2017-05-10T16:24:46Z</dcterms:created>
  <dcterms:modified xsi:type="dcterms:W3CDTF">2017-05-24T17:16:32Z</dcterms:modified>
</cp:coreProperties>
</file>