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50E"/>
    <a:srgbClr val="7DDDFF"/>
    <a:srgbClr val="38619E"/>
    <a:srgbClr val="38C3C1"/>
    <a:srgbClr val="A32D92"/>
    <a:srgbClr val="254169"/>
    <a:srgbClr val="2E9E9B"/>
    <a:srgbClr val="2B426C"/>
    <a:srgbClr val="602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54710778199776E-2"/>
          <c:y val="8.8971541207452723E-2"/>
          <c:w val="0.97544528922180018"/>
          <c:h val="0.82205691758509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54169">
                <a:alpha val="86000"/>
              </a:srgbClr>
            </a:solidFill>
            <a:ln>
              <a:noFill/>
            </a:ln>
            <a:effectLst/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  <c:pt idx="12">
                  <c:v>4.5</c:v>
                </c:pt>
                <c:pt idx="13">
                  <c:v>4.0999999999999996</c:v>
                </c:pt>
                <c:pt idx="14">
                  <c:v>4.26</c:v>
                </c:pt>
                <c:pt idx="15">
                  <c:v>4.42</c:v>
                </c:pt>
                <c:pt idx="16">
                  <c:v>4.58</c:v>
                </c:pt>
                <c:pt idx="17">
                  <c:v>4.74</c:v>
                </c:pt>
                <c:pt idx="18">
                  <c:v>4.3</c:v>
                </c:pt>
                <c:pt idx="19">
                  <c:v>2.5</c:v>
                </c:pt>
                <c:pt idx="20">
                  <c:v>3.5</c:v>
                </c:pt>
                <c:pt idx="21">
                  <c:v>4.5</c:v>
                </c:pt>
                <c:pt idx="22">
                  <c:v>4.0999999999999996</c:v>
                </c:pt>
                <c:pt idx="23">
                  <c:v>4.26</c:v>
                </c:pt>
                <c:pt idx="24">
                  <c:v>4.42</c:v>
                </c:pt>
                <c:pt idx="25">
                  <c:v>4.58</c:v>
                </c:pt>
                <c:pt idx="26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1E-4FA4-9D62-2816AC0C5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overlap val="-9"/>
        <c:axId val="338031000"/>
        <c:axId val="338030016"/>
      </c:barChart>
      <c:catAx>
        <c:axId val="338031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8030016"/>
        <c:crosses val="autoZero"/>
        <c:auto val="1"/>
        <c:lblAlgn val="ctr"/>
        <c:lblOffset val="100"/>
        <c:noMultiLvlLbl val="0"/>
      </c:catAx>
      <c:valAx>
        <c:axId val="338030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8031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2C-4BA4-8736-1C8EC2CE427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2C-4BA4-8736-1C8EC2CE427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2C-4BA4-8736-1C8EC2CE4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</c:spPr>
          <c:dPt>
            <c:idx val="0"/>
            <c:bubble3D val="0"/>
            <c:spPr>
              <a:solidFill>
                <a:srgbClr val="7030A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19-4865-8974-5AA0A1E951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9-4865-8974-5AA0A1E951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19-4865-8974-5AA0A1E95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250985664764323E-2"/>
          <c:y val="2.0415495136096334E-2"/>
          <c:w val="0.98274901618353971"/>
          <c:h val="0.979584504863903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rgbClr val="2E9E9B"/>
                </a:solidFill>
              </a:ln>
              <a:effectLst/>
            </c:spPr>
          </c:marker>
          <c:dPt>
            <c:idx val="22"/>
            <c:marker>
              <c:symbol val="circle"/>
              <c:size val="6"/>
              <c:spPr>
                <a:solidFill>
                  <a:schemeClr val="bg1"/>
                </a:solidFill>
                <a:ln w="9525">
                  <a:solidFill>
                    <a:srgbClr val="38C3C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C27-435F-8F1A-904780C23301}"/>
              </c:ext>
            </c:extLst>
          </c:dPt>
          <c:cat>
            <c:strRef>
              <c:f>Sheet1!$A$2:$A$30</c:f>
              <c:strCache>
                <c:ptCount val="2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  <c:pt idx="12">
                  <c:v>Category 13</c:v>
                </c:pt>
                <c:pt idx="13">
                  <c:v>Category 14</c:v>
                </c:pt>
                <c:pt idx="14">
                  <c:v>Category 15</c:v>
                </c:pt>
                <c:pt idx="15">
                  <c:v>Category 16</c:v>
                </c:pt>
                <c:pt idx="16">
                  <c:v>Category 17</c:v>
                </c:pt>
                <c:pt idx="17">
                  <c:v>Category 18</c:v>
                </c:pt>
                <c:pt idx="18">
                  <c:v>Category 19</c:v>
                </c:pt>
                <c:pt idx="19">
                  <c:v>Category 20</c:v>
                </c:pt>
                <c:pt idx="20">
                  <c:v>Category 21</c:v>
                </c:pt>
                <c:pt idx="21">
                  <c:v>Category 22</c:v>
                </c:pt>
                <c:pt idx="22">
                  <c:v>Category 23</c:v>
                </c:pt>
                <c:pt idx="23">
                  <c:v>Category 24</c:v>
                </c:pt>
                <c:pt idx="24">
                  <c:v>Category 25</c:v>
                </c:pt>
                <c:pt idx="25">
                  <c:v>Category 26</c:v>
                </c:pt>
                <c:pt idx="26">
                  <c:v>Category 27</c:v>
                </c:pt>
                <c:pt idx="27">
                  <c:v>Category 28</c:v>
                </c:pt>
                <c:pt idx="28">
                  <c:v>Category 29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  <c:pt idx="12">
                  <c:v>4.3</c:v>
                </c:pt>
                <c:pt idx="13">
                  <c:v>2.5</c:v>
                </c:pt>
                <c:pt idx="14">
                  <c:v>3.5</c:v>
                </c:pt>
                <c:pt idx="15">
                  <c:v>4.5</c:v>
                </c:pt>
                <c:pt idx="16">
                  <c:v>4.3</c:v>
                </c:pt>
                <c:pt idx="17">
                  <c:v>2.5</c:v>
                </c:pt>
                <c:pt idx="18">
                  <c:v>3.5</c:v>
                </c:pt>
                <c:pt idx="19">
                  <c:v>4.5</c:v>
                </c:pt>
                <c:pt idx="20">
                  <c:v>4.3</c:v>
                </c:pt>
                <c:pt idx="21">
                  <c:v>2.5</c:v>
                </c:pt>
                <c:pt idx="22">
                  <c:v>3.5</c:v>
                </c:pt>
                <c:pt idx="23">
                  <c:v>4.5</c:v>
                </c:pt>
                <c:pt idx="24">
                  <c:v>4.3</c:v>
                </c:pt>
                <c:pt idx="25">
                  <c:v>2.5</c:v>
                </c:pt>
                <c:pt idx="26">
                  <c:v>3.5</c:v>
                </c:pt>
                <c:pt idx="27">
                  <c:v>4.5</c:v>
                </c:pt>
                <c:pt idx="28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27-435F-8F1A-904780C23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249456"/>
        <c:axId val="633245520"/>
      </c:lineChart>
      <c:catAx>
        <c:axId val="633249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3245520"/>
        <c:crosses val="autoZero"/>
        <c:auto val="1"/>
        <c:lblAlgn val="ctr"/>
        <c:lblOffset val="100"/>
        <c:noMultiLvlLbl val="0"/>
      </c:catAx>
      <c:valAx>
        <c:axId val="633245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24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54710778199776E-2"/>
          <c:y val="8.8971541207452723E-2"/>
          <c:w val="0.97544528922180018"/>
          <c:h val="0.82205691758509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54169">
                <a:alpha val="86000"/>
              </a:srgbClr>
            </a:solidFill>
            <a:ln>
              <a:noFill/>
            </a:ln>
            <a:effectLst/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  <c:pt idx="12">
                  <c:v>4.5</c:v>
                </c:pt>
                <c:pt idx="13">
                  <c:v>4.0999999999999996</c:v>
                </c:pt>
                <c:pt idx="14">
                  <c:v>4.26</c:v>
                </c:pt>
                <c:pt idx="15">
                  <c:v>4.42</c:v>
                </c:pt>
                <c:pt idx="16">
                  <c:v>4.58</c:v>
                </c:pt>
                <c:pt idx="17">
                  <c:v>4.74</c:v>
                </c:pt>
                <c:pt idx="18">
                  <c:v>4.3</c:v>
                </c:pt>
                <c:pt idx="19">
                  <c:v>2.5</c:v>
                </c:pt>
                <c:pt idx="20">
                  <c:v>3.5</c:v>
                </c:pt>
                <c:pt idx="21">
                  <c:v>4.5</c:v>
                </c:pt>
                <c:pt idx="22">
                  <c:v>4.0999999999999996</c:v>
                </c:pt>
                <c:pt idx="23">
                  <c:v>4.26</c:v>
                </c:pt>
                <c:pt idx="24">
                  <c:v>4.42</c:v>
                </c:pt>
                <c:pt idx="25">
                  <c:v>4.58</c:v>
                </c:pt>
                <c:pt idx="26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1E-4FA4-9D62-2816AC0C5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overlap val="-9"/>
        <c:axId val="338031000"/>
        <c:axId val="338030016"/>
      </c:barChart>
      <c:catAx>
        <c:axId val="338031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8030016"/>
        <c:crosses val="autoZero"/>
        <c:auto val="1"/>
        <c:lblAlgn val="ctr"/>
        <c:lblOffset val="100"/>
        <c:noMultiLvlLbl val="0"/>
      </c:catAx>
      <c:valAx>
        <c:axId val="338030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8031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8B-49E7-8FFB-78FB28F37B8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8B-49E7-8FFB-78FB28F37B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B-49E7-8FFB-78FB28F37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2A-4F72-AD60-25B7C112A7B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2A-4F72-AD60-25B7C112A7B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2A-4F72-AD60-25B7C112A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2C-4BA4-8736-1C8EC2CE427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2C-4BA4-8736-1C8EC2CE427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2C-4BA4-8736-1C8EC2CE4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</c:spPr>
          <c:dPt>
            <c:idx val="0"/>
            <c:bubble3D val="0"/>
            <c:spPr>
              <a:solidFill>
                <a:srgbClr val="7030A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19-4865-8974-5AA0A1E951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9-4865-8974-5AA0A1E951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19-4865-8974-5AA0A1E95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250985664764323E-2"/>
          <c:y val="2.0415495136096334E-2"/>
          <c:w val="0.98274901618353971"/>
          <c:h val="0.979584504863903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rgbClr val="2E9E9B"/>
                </a:solidFill>
              </a:ln>
              <a:effectLst/>
            </c:spPr>
          </c:marker>
          <c:dPt>
            <c:idx val="22"/>
            <c:marker>
              <c:symbol val="circle"/>
              <c:size val="6"/>
              <c:spPr>
                <a:solidFill>
                  <a:schemeClr val="bg1"/>
                </a:solidFill>
                <a:ln w="9525">
                  <a:solidFill>
                    <a:srgbClr val="38C3C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C27-435F-8F1A-904780C23301}"/>
              </c:ext>
            </c:extLst>
          </c:dPt>
          <c:cat>
            <c:strRef>
              <c:f>Sheet1!$A$2:$A$30</c:f>
              <c:strCache>
                <c:ptCount val="2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  <c:pt idx="12">
                  <c:v>Category 13</c:v>
                </c:pt>
                <c:pt idx="13">
                  <c:v>Category 14</c:v>
                </c:pt>
                <c:pt idx="14">
                  <c:v>Category 15</c:v>
                </c:pt>
                <c:pt idx="15">
                  <c:v>Category 16</c:v>
                </c:pt>
                <c:pt idx="16">
                  <c:v>Category 17</c:v>
                </c:pt>
                <c:pt idx="17">
                  <c:v>Category 18</c:v>
                </c:pt>
                <c:pt idx="18">
                  <c:v>Category 19</c:v>
                </c:pt>
                <c:pt idx="19">
                  <c:v>Category 20</c:v>
                </c:pt>
                <c:pt idx="20">
                  <c:v>Category 21</c:v>
                </c:pt>
                <c:pt idx="21">
                  <c:v>Category 22</c:v>
                </c:pt>
                <c:pt idx="22">
                  <c:v>Category 23</c:v>
                </c:pt>
                <c:pt idx="23">
                  <c:v>Category 24</c:v>
                </c:pt>
                <c:pt idx="24">
                  <c:v>Category 25</c:v>
                </c:pt>
                <c:pt idx="25">
                  <c:v>Category 26</c:v>
                </c:pt>
                <c:pt idx="26">
                  <c:v>Category 27</c:v>
                </c:pt>
                <c:pt idx="27">
                  <c:v>Category 28</c:v>
                </c:pt>
                <c:pt idx="28">
                  <c:v>Category 29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  <c:pt idx="12">
                  <c:v>4.3</c:v>
                </c:pt>
                <c:pt idx="13">
                  <c:v>2.5</c:v>
                </c:pt>
                <c:pt idx="14">
                  <c:v>3.5</c:v>
                </c:pt>
                <c:pt idx="15">
                  <c:v>4.5</c:v>
                </c:pt>
                <c:pt idx="16">
                  <c:v>4.3</c:v>
                </c:pt>
                <c:pt idx="17">
                  <c:v>2.5</c:v>
                </c:pt>
                <c:pt idx="18">
                  <c:v>3.5</c:v>
                </c:pt>
                <c:pt idx="19">
                  <c:v>4.5</c:v>
                </c:pt>
                <c:pt idx="20">
                  <c:v>4.3</c:v>
                </c:pt>
                <c:pt idx="21">
                  <c:v>2.5</c:v>
                </c:pt>
                <c:pt idx="22">
                  <c:v>3.5</c:v>
                </c:pt>
                <c:pt idx="23">
                  <c:v>4.5</c:v>
                </c:pt>
                <c:pt idx="24">
                  <c:v>4.3</c:v>
                </c:pt>
                <c:pt idx="25">
                  <c:v>2.5</c:v>
                </c:pt>
                <c:pt idx="26">
                  <c:v>3.5</c:v>
                </c:pt>
                <c:pt idx="27">
                  <c:v>4.5</c:v>
                </c:pt>
                <c:pt idx="28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27-435F-8F1A-904780C23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249456"/>
        <c:axId val="633245520"/>
      </c:lineChart>
      <c:catAx>
        <c:axId val="633249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3245520"/>
        <c:crosses val="autoZero"/>
        <c:auto val="1"/>
        <c:lblAlgn val="ctr"/>
        <c:lblOffset val="100"/>
        <c:noMultiLvlLbl val="0"/>
      </c:catAx>
      <c:valAx>
        <c:axId val="633245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24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54710778199776E-2"/>
          <c:y val="8.8971541207452723E-2"/>
          <c:w val="0.97544528922180018"/>
          <c:h val="0.82205691758509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54169">
                <a:alpha val="86000"/>
              </a:srgbClr>
            </a:solidFill>
            <a:ln>
              <a:noFill/>
            </a:ln>
            <a:effectLst/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  <c:pt idx="12">
                  <c:v>4.5</c:v>
                </c:pt>
                <c:pt idx="13">
                  <c:v>4.0999999999999996</c:v>
                </c:pt>
                <c:pt idx="14">
                  <c:v>4.26</c:v>
                </c:pt>
                <c:pt idx="15">
                  <c:v>4.42</c:v>
                </c:pt>
                <c:pt idx="16">
                  <c:v>4.58</c:v>
                </c:pt>
                <c:pt idx="17">
                  <c:v>4.74</c:v>
                </c:pt>
                <c:pt idx="18">
                  <c:v>4.3</c:v>
                </c:pt>
                <c:pt idx="19">
                  <c:v>2.5</c:v>
                </c:pt>
                <c:pt idx="20">
                  <c:v>3.5</c:v>
                </c:pt>
                <c:pt idx="21">
                  <c:v>4.5</c:v>
                </c:pt>
                <c:pt idx="22">
                  <c:v>4.0999999999999996</c:v>
                </c:pt>
                <c:pt idx="23">
                  <c:v>4.26</c:v>
                </c:pt>
                <c:pt idx="24">
                  <c:v>4.42</c:v>
                </c:pt>
                <c:pt idx="25">
                  <c:v>4.58</c:v>
                </c:pt>
                <c:pt idx="26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1E-4FA4-9D62-2816AC0C5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overlap val="-9"/>
        <c:axId val="338031000"/>
        <c:axId val="338030016"/>
      </c:barChart>
      <c:catAx>
        <c:axId val="338031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8030016"/>
        <c:crosses val="autoZero"/>
        <c:auto val="1"/>
        <c:lblAlgn val="ctr"/>
        <c:lblOffset val="100"/>
        <c:noMultiLvlLbl val="0"/>
      </c:catAx>
      <c:valAx>
        <c:axId val="338030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8031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8B-49E7-8FFB-78FB28F37B8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8B-49E7-8FFB-78FB28F37B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B-49E7-8FFB-78FB28F37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8B-49E7-8FFB-78FB28F37B8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8B-49E7-8FFB-78FB28F37B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B-49E7-8FFB-78FB28F37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2A-4F72-AD60-25B7C112A7B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2A-4F72-AD60-25B7C112A7B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2A-4F72-AD60-25B7C112A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2C-4BA4-8736-1C8EC2CE427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2C-4BA4-8736-1C8EC2CE427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2C-4BA4-8736-1C8EC2CE4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</c:spPr>
          <c:dPt>
            <c:idx val="0"/>
            <c:bubble3D val="0"/>
            <c:spPr>
              <a:solidFill>
                <a:srgbClr val="7030A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19-4865-8974-5AA0A1E951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9-4865-8974-5AA0A1E951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19-4865-8974-5AA0A1E95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250985664764323E-2"/>
          <c:y val="2.0415495136096334E-2"/>
          <c:w val="0.98274901618353971"/>
          <c:h val="0.979584504863903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rgbClr val="2E9E9B"/>
                </a:solidFill>
              </a:ln>
              <a:effectLst/>
            </c:spPr>
          </c:marker>
          <c:dPt>
            <c:idx val="22"/>
            <c:marker>
              <c:symbol val="circle"/>
              <c:size val="6"/>
              <c:spPr>
                <a:solidFill>
                  <a:schemeClr val="bg1"/>
                </a:solidFill>
                <a:ln w="9525">
                  <a:solidFill>
                    <a:srgbClr val="38C3C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C27-435F-8F1A-904780C23301}"/>
              </c:ext>
            </c:extLst>
          </c:dPt>
          <c:cat>
            <c:strRef>
              <c:f>Sheet1!$A$2:$A$30</c:f>
              <c:strCache>
                <c:ptCount val="2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  <c:pt idx="12">
                  <c:v>Category 13</c:v>
                </c:pt>
                <c:pt idx="13">
                  <c:v>Category 14</c:v>
                </c:pt>
                <c:pt idx="14">
                  <c:v>Category 15</c:v>
                </c:pt>
                <c:pt idx="15">
                  <c:v>Category 16</c:v>
                </c:pt>
                <c:pt idx="16">
                  <c:v>Category 17</c:v>
                </c:pt>
                <c:pt idx="17">
                  <c:v>Category 18</c:v>
                </c:pt>
                <c:pt idx="18">
                  <c:v>Category 19</c:v>
                </c:pt>
                <c:pt idx="19">
                  <c:v>Category 20</c:v>
                </c:pt>
                <c:pt idx="20">
                  <c:v>Category 21</c:v>
                </c:pt>
                <c:pt idx="21">
                  <c:v>Category 22</c:v>
                </c:pt>
                <c:pt idx="22">
                  <c:v>Category 23</c:v>
                </c:pt>
                <c:pt idx="23">
                  <c:v>Category 24</c:v>
                </c:pt>
                <c:pt idx="24">
                  <c:v>Category 25</c:v>
                </c:pt>
                <c:pt idx="25">
                  <c:v>Category 26</c:v>
                </c:pt>
                <c:pt idx="26">
                  <c:v>Category 27</c:v>
                </c:pt>
                <c:pt idx="27">
                  <c:v>Category 28</c:v>
                </c:pt>
                <c:pt idx="28">
                  <c:v>Category 29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  <c:pt idx="12">
                  <c:v>4.3</c:v>
                </c:pt>
                <c:pt idx="13">
                  <c:v>2.5</c:v>
                </c:pt>
                <c:pt idx="14">
                  <c:v>3.5</c:v>
                </c:pt>
                <c:pt idx="15">
                  <c:v>4.5</c:v>
                </c:pt>
                <c:pt idx="16">
                  <c:v>4.3</c:v>
                </c:pt>
                <c:pt idx="17">
                  <c:v>2.5</c:v>
                </c:pt>
                <c:pt idx="18">
                  <c:v>3.5</c:v>
                </c:pt>
                <c:pt idx="19">
                  <c:v>4.5</c:v>
                </c:pt>
                <c:pt idx="20">
                  <c:v>4.3</c:v>
                </c:pt>
                <c:pt idx="21">
                  <c:v>2.5</c:v>
                </c:pt>
                <c:pt idx="22">
                  <c:v>3.5</c:v>
                </c:pt>
                <c:pt idx="23">
                  <c:v>4.5</c:v>
                </c:pt>
                <c:pt idx="24">
                  <c:v>4.3</c:v>
                </c:pt>
                <c:pt idx="25">
                  <c:v>2.5</c:v>
                </c:pt>
                <c:pt idx="26">
                  <c:v>3.5</c:v>
                </c:pt>
                <c:pt idx="27">
                  <c:v>4.5</c:v>
                </c:pt>
                <c:pt idx="28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27-435F-8F1A-904780C23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249456"/>
        <c:axId val="633245520"/>
      </c:lineChart>
      <c:catAx>
        <c:axId val="633249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3245520"/>
        <c:crosses val="autoZero"/>
        <c:auto val="1"/>
        <c:lblAlgn val="ctr"/>
        <c:lblOffset val="100"/>
        <c:noMultiLvlLbl val="0"/>
      </c:catAx>
      <c:valAx>
        <c:axId val="633245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24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2A-4F72-AD60-25B7C112A7B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2A-4F72-AD60-25B7C112A7B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2A-4F72-AD60-25B7C112A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2C-4BA4-8736-1C8EC2CE427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2C-4BA4-8736-1C8EC2CE427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2C-4BA4-8736-1C8EC2CE4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</c:spPr>
          <c:dPt>
            <c:idx val="0"/>
            <c:bubble3D val="0"/>
            <c:spPr>
              <a:solidFill>
                <a:srgbClr val="7030A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19-4865-8974-5AA0A1E951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9-4865-8974-5AA0A1E951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19-4865-8974-5AA0A1E95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250985664764323E-2"/>
          <c:y val="2.0415495136096334E-2"/>
          <c:w val="0.98274901618353971"/>
          <c:h val="0.979584504863903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rgbClr val="2E9E9B"/>
                </a:solidFill>
              </a:ln>
              <a:effectLst/>
            </c:spPr>
          </c:marker>
          <c:dPt>
            <c:idx val="22"/>
            <c:marker>
              <c:symbol val="circle"/>
              <c:size val="6"/>
              <c:spPr>
                <a:solidFill>
                  <a:schemeClr val="bg1"/>
                </a:solidFill>
                <a:ln w="9525">
                  <a:solidFill>
                    <a:srgbClr val="38C3C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C27-435F-8F1A-904780C23301}"/>
              </c:ext>
            </c:extLst>
          </c:dPt>
          <c:cat>
            <c:strRef>
              <c:f>Sheet1!$A$2:$A$30</c:f>
              <c:strCache>
                <c:ptCount val="2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  <c:pt idx="12">
                  <c:v>Category 13</c:v>
                </c:pt>
                <c:pt idx="13">
                  <c:v>Category 14</c:v>
                </c:pt>
                <c:pt idx="14">
                  <c:v>Category 15</c:v>
                </c:pt>
                <c:pt idx="15">
                  <c:v>Category 16</c:v>
                </c:pt>
                <c:pt idx="16">
                  <c:v>Category 17</c:v>
                </c:pt>
                <c:pt idx="17">
                  <c:v>Category 18</c:v>
                </c:pt>
                <c:pt idx="18">
                  <c:v>Category 19</c:v>
                </c:pt>
                <c:pt idx="19">
                  <c:v>Category 20</c:v>
                </c:pt>
                <c:pt idx="20">
                  <c:v>Category 21</c:v>
                </c:pt>
                <c:pt idx="21">
                  <c:v>Category 22</c:v>
                </c:pt>
                <c:pt idx="22">
                  <c:v>Category 23</c:v>
                </c:pt>
                <c:pt idx="23">
                  <c:v>Category 24</c:v>
                </c:pt>
                <c:pt idx="24">
                  <c:v>Category 25</c:v>
                </c:pt>
                <c:pt idx="25">
                  <c:v>Category 26</c:v>
                </c:pt>
                <c:pt idx="26">
                  <c:v>Category 27</c:v>
                </c:pt>
                <c:pt idx="27">
                  <c:v>Category 28</c:v>
                </c:pt>
                <c:pt idx="28">
                  <c:v>Category 29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  <c:pt idx="12">
                  <c:v>4.3</c:v>
                </c:pt>
                <c:pt idx="13">
                  <c:v>2.5</c:v>
                </c:pt>
                <c:pt idx="14">
                  <c:v>3.5</c:v>
                </c:pt>
                <c:pt idx="15">
                  <c:v>4.5</c:v>
                </c:pt>
                <c:pt idx="16">
                  <c:v>4.3</c:v>
                </c:pt>
                <c:pt idx="17">
                  <c:v>2.5</c:v>
                </c:pt>
                <c:pt idx="18">
                  <c:v>3.5</c:v>
                </c:pt>
                <c:pt idx="19">
                  <c:v>4.5</c:v>
                </c:pt>
                <c:pt idx="20">
                  <c:v>4.3</c:v>
                </c:pt>
                <c:pt idx="21">
                  <c:v>2.5</c:v>
                </c:pt>
                <c:pt idx="22">
                  <c:v>3.5</c:v>
                </c:pt>
                <c:pt idx="23">
                  <c:v>4.5</c:v>
                </c:pt>
                <c:pt idx="24">
                  <c:v>4.3</c:v>
                </c:pt>
                <c:pt idx="25">
                  <c:v>2.5</c:v>
                </c:pt>
                <c:pt idx="26">
                  <c:v>3.5</c:v>
                </c:pt>
                <c:pt idx="27">
                  <c:v>4.5</c:v>
                </c:pt>
                <c:pt idx="28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27-435F-8F1A-904780C23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249456"/>
        <c:axId val="633245520"/>
      </c:lineChart>
      <c:catAx>
        <c:axId val="633249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3245520"/>
        <c:crosses val="autoZero"/>
        <c:auto val="1"/>
        <c:lblAlgn val="ctr"/>
        <c:lblOffset val="100"/>
        <c:noMultiLvlLbl val="0"/>
      </c:catAx>
      <c:valAx>
        <c:axId val="633245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24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54710778199776E-2"/>
          <c:y val="8.8971541207452723E-2"/>
          <c:w val="0.97544528922180018"/>
          <c:h val="0.82205691758509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54169">
                <a:alpha val="86000"/>
              </a:srgbClr>
            </a:solidFill>
            <a:ln>
              <a:noFill/>
            </a:ln>
            <a:effectLst/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  <c:pt idx="12">
                  <c:v>4.5</c:v>
                </c:pt>
                <c:pt idx="13">
                  <c:v>4.0999999999999996</c:v>
                </c:pt>
                <c:pt idx="14">
                  <c:v>4.26</c:v>
                </c:pt>
                <c:pt idx="15">
                  <c:v>4.42</c:v>
                </c:pt>
                <c:pt idx="16">
                  <c:v>4.58</c:v>
                </c:pt>
                <c:pt idx="17">
                  <c:v>4.74</c:v>
                </c:pt>
                <c:pt idx="18">
                  <c:v>4.3</c:v>
                </c:pt>
                <c:pt idx="19">
                  <c:v>2.5</c:v>
                </c:pt>
                <c:pt idx="20">
                  <c:v>3.5</c:v>
                </c:pt>
                <c:pt idx="21">
                  <c:v>4.5</c:v>
                </c:pt>
                <c:pt idx="22">
                  <c:v>4.0999999999999996</c:v>
                </c:pt>
                <c:pt idx="23">
                  <c:v>4.26</c:v>
                </c:pt>
                <c:pt idx="24">
                  <c:v>4.42</c:v>
                </c:pt>
                <c:pt idx="25">
                  <c:v>4.58</c:v>
                </c:pt>
                <c:pt idx="26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1E-4FA4-9D62-2816AC0C5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overlap val="-9"/>
        <c:axId val="338031000"/>
        <c:axId val="338030016"/>
      </c:barChart>
      <c:catAx>
        <c:axId val="338031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8030016"/>
        <c:crosses val="autoZero"/>
        <c:auto val="1"/>
        <c:lblAlgn val="ctr"/>
        <c:lblOffset val="100"/>
        <c:noMultiLvlLbl val="0"/>
      </c:catAx>
      <c:valAx>
        <c:axId val="338030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8031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8B-49E7-8FFB-78FB28F37B8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8B-49E7-8FFB-78FB28F37B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B-49E7-8FFB-78FB28F37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2A-4F72-AD60-25B7C112A7B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2A-4F72-AD60-25B7C112A7B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2A-4F72-AD60-25B7C112A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1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4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0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1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4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9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265D-F33A-4BA8-AE0B-E627678C905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chart" Target="../charts/chart1.xml"/><Relationship Id="rId21" Type="http://schemas.openxmlformats.org/officeDocument/2006/relationships/image" Target="../media/image14.png"/><Relationship Id="rId7" Type="http://schemas.openxmlformats.org/officeDocument/2006/relationships/chart" Target="../charts/chart5.xm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image" Target="../media/image4.png"/><Relationship Id="rId5" Type="http://schemas.openxmlformats.org/officeDocument/2006/relationships/chart" Target="../charts/chart3.xml"/><Relationship Id="rId15" Type="http://schemas.openxmlformats.org/officeDocument/2006/relationships/image" Target="../media/image8.png"/><Relationship Id="rId10" Type="http://schemas.openxmlformats.org/officeDocument/2006/relationships/chart" Target="../charts/chart6.xml"/><Relationship Id="rId19" Type="http://schemas.openxmlformats.org/officeDocument/2006/relationships/image" Target="../media/image12.png"/><Relationship Id="rId4" Type="http://schemas.openxmlformats.org/officeDocument/2006/relationships/chart" Target="../charts/chart2.xml"/><Relationship Id="rId9" Type="http://schemas.openxmlformats.org/officeDocument/2006/relationships/image" Target="../media/image3.svg"/><Relationship Id="rId14" Type="http://schemas.openxmlformats.org/officeDocument/2006/relationships/image" Target="../media/image7.svg"/><Relationship Id="rId22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chart" Target="../charts/chart7.xml"/><Relationship Id="rId21" Type="http://schemas.openxmlformats.org/officeDocument/2006/relationships/image" Target="../media/image14.png"/><Relationship Id="rId7" Type="http://schemas.openxmlformats.org/officeDocument/2006/relationships/chart" Target="../charts/chart11.xm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11" Type="http://schemas.openxmlformats.org/officeDocument/2006/relationships/image" Target="../media/image4.png"/><Relationship Id="rId5" Type="http://schemas.openxmlformats.org/officeDocument/2006/relationships/chart" Target="../charts/chart9.xml"/><Relationship Id="rId15" Type="http://schemas.openxmlformats.org/officeDocument/2006/relationships/image" Target="../media/image8.png"/><Relationship Id="rId10" Type="http://schemas.openxmlformats.org/officeDocument/2006/relationships/chart" Target="../charts/chart12.xml"/><Relationship Id="rId19" Type="http://schemas.openxmlformats.org/officeDocument/2006/relationships/image" Target="../media/image12.png"/><Relationship Id="rId4" Type="http://schemas.openxmlformats.org/officeDocument/2006/relationships/chart" Target="../charts/chart8.xml"/><Relationship Id="rId9" Type="http://schemas.openxmlformats.org/officeDocument/2006/relationships/image" Target="../media/image3.svg"/><Relationship Id="rId14" Type="http://schemas.openxmlformats.org/officeDocument/2006/relationships/image" Target="../media/image7.svg"/><Relationship Id="rId22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chart" Target="../charts/chart13.xml"/><Relationship Id="rId21" Type="http://schemas.openxmlformats.org/officeDocument/2006/relationships/image" Target="../media/image14.png"/><Relationship Id="rId7" Type="http://schemas.openxmlformats.org/officeDocument/2006/relationships/chart" Target="../charts/chart17.xm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6.xml"/><Relationship Id="rId11" Type="http://schemas.openxmlformats.org/officeDocument/2006/relationships/image" Target="../media/image4.png"/><Relationship Id="rId5" Type="http://schemas.openxmlformats.org/officeDocument/2006/relationships/chart" Target="../charts/chart15.xml"/><Relationship Id="rId15" Type="http://schemas.openxmlformats.org/officeDocument/2006/relationships/image" Target="../media/image8.png"/><Relationship Id="rId10" Type="http://schemas.openxmlformats.org/officeDocument/2006/relationships/chart" Target="../charts/chart18.xml"/><Relationship Id="rId19" Type="http://schemas.openxmlformats.org/officeDocument/2006/relationships/image" Target="../media/image12.png"/><Relationship Id="rId4" Type="http://schemas.openxmlformats.org/officeDocument/2006/relationships/chart" Target="../charts/chart14.xml"/><Relationship Id="rId9" Type="http://schemas.openxmlformats.org/officeDocument/2006/relationships/image" Target="../media/image3.svg"/><Relationship Id="rId14" Type="http://schemas.openxmlformats.org/officeDocument/2006/relationships/image" Target="../media/image7.svg"/><Relationship Id="rId22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chart" Target="../charts/chart20.xml"/><Relationship Id="rId21" Type="http://schemas.openxmlformats.org/officeDocument/2006/relationships/image" Target="../media/image15.sv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chart" Target="../charts/chart19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3.xml"/><Relationship Id="rId11" Type="http://schemas.openxmlformats.org/officeDocument/2006/relationships/image" Target="../media/image5.svg"/><Relationship Id="rId5" Type="http://schemas.openxmlformats.org/officeDocument/2006/relationships/chart" Target="../charts/chart22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chart" Target="../charts/chart21.xml"/><Relationship Id="rId9" Type="http://schemas.openxmlformats.org/officeDocument/2006/relationships/chart" Target="../charts/chart24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 t="17062" b="5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2692" y="340984"/>
            <a:ext cx="3304674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17366" y="340984"/>
            <a:ext cx="7684168" cy="1716101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2692" y="2057085"/>
            <a:ext cx="3304674" cy="1314959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17366" y="2057085"/>
            <a:ext cx="3304674" cy="1314959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22040" y="2057085"/>
            <a:ext cx="2117557" cy="1314959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339597" y="2057084"/>
            <a:ext cx="2261937" cy="1314959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12692" y="3372044"/>
            <a:ext cx="10988842" cy="1428872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10227" y="4800916"/>
            <a:ext cx="2793791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404019" y="4800916"/>
            <a:ext cx="2791326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195344" y="4800915"/>
            <a:ext cx="2813551" cy="1716101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001499" y="4800915"/>
            <a:ext cx="2597570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10226" y="340984"/>
            <a:ext cx="10988843" cy="6176032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0"/>
                </a:schemeClr>
              </a:gs>
              <a:gs pos="40000">
                <a:schemeClr val="bg1">
                  <a:alpha val="0"/>
                </a:schemeClr>
              </a:gs>
              <a:gs pos="0">
                <a:srgbClr val="A32D92"/>
              </a:gs>
              <a:gs pos="100000">
                <a:srgbClr val="A32D92">
                  <a:alpha val="69804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1037363" y="712878"/>
            <a:ext cx="2455333" cy="987305"/>
            <a:chOff x="1037363" y="628213"/>
            <a:chExt cx="2455333" cy="987305"/>
          </a:xfrm>
        </p:grpSpPr>
        <p:sp>
          <p:nvSpPr>
            <p:cNvPr id="17" name="TextBox 16"/>
            <p:cNvSpPr txBox="1"/>
            <p:nvPr/>
          </p:nvSpPr>
          <p:spPr>
            <a:xfrm>
              <a:off x="1037363" y="628213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16</a:t>
              </a:r>
              <a:r>
                <a:rPr lang="en-IN" sz="28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24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4296" y="1246186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GOALS COMPLETED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54296" y="2236339"/>
            <a:ext cx="2455333" cy="928914"/>
            <a:chOff x="1054296" y="2236339"/>
            <a:chExt cx="2455333" cy="928914"/>
          </a:xfrm>
        </p:grpSpPr>
        <p:sp>
          <p:nvSpPr>
            <p:cNvPr id="20" name="TextBox 19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2989" y="2270511"/>
              <a:ext cx="237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>
                      <a:lumMod val="65000"/>
                    </a:schemeClr>
                  </a:solidFill>
                </a:rPr>
                <a:t>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TEMPERATURE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25103" y="2236339"/>
            <a:ext cx="2455333" cy="928914"/>
            <a:chOff x="1054296" y="2236339"/>
            <a:chExt cx="2455333" cy="928914"/>
          </a:xfrm>
        </p:grpSpPr>
        <p:sp>
          <p:nvSpPr>
            <p:cNvPr id="26" name="TextBox 25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96 </a:t>
              </a:r>
              <a:r>
                <a:rPr lang="en-IN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bpm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HEART RATE</a:t>
              </a:r>
            </a:p>
          </p:txBody>
        </p:sp>
      </p:grp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509770944"/>
              </p:ext>
            </p:extLst>
          </p:nvPr>
        </p:nvGraphicFramePr>
        <p:xfrm>
          <a:off x="6869167" y="628212"/>
          <a:ext cx="4729902" cy="1570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Rectangle 31"/>
          <p:cNvSpPr/>
          <p:nvPr/>
        </p:nvSpPr>
        <p:spPr>
          <a:xfrm>
            <a:off x="6993467" y="1507067"/>
            <a:ext cx="4605601" cy="55001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4385730" y="755770"/>
            <a:ext cx="245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6,780,678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1232" y="1347784"/>
            <a:ext cx="242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KCAL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89400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67871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6342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24813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03284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1755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60226" y="528212"/>
            <a:ext cx="441881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4824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44" name="Chart 43"/>
            <p:cNvGraphicFramePr/>
            <p:nvPr>
              <p:extLst>
                <p:ext uri="{D42A27DB-BD31-4B8C-83A1-F6EECF244321}">
                  <p14:modId xmlns:p14="http://schemas.microsoft.com/office/powerpoint/2010/main" val="1342259124"/>
                </p:ext>
              </p:extLst>
            </p:nvPr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34582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Mg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710420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53" name="Chart 52"/>
            <p:cNvGraphicFramePr/>
            <p:nvPr>
              <p:extLst>
                <p:ext uri="{D42A27DB-BD31-4B8C-83A1-F6EECF244321}">
                  <p14:modId xmlns:p14="http://schemas.microsoft.com/office/powerpoint/2010/main" val="3604043793"/>
                </p:ext>
              </p:extLst>
            </p:nvPr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56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100178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Zn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9195272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57" name="Chart 56"/>
            <p:cNvGraphicFramePr/>
            <p:nvPr>
              <p:extLst>
                <p:ext uri="{D42A27DB-BD31-4B8C-83A1-F6EECF244321}">
                  <p14:modId xmlns:p14="http://schemas.microsoft.com/office/powerpoint/2010/main" val="746387471"/>
                </p:ext>
              </p:extLst>
            </p:nvPr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585030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Ca</a:t>
            </a:r>
          </a:p>
        </p:txBody>
      </p:sp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2413172885"/>
              </p:ext>
            </p:extLst>
          </p:nvPr>
        </p:nvGraphicFramePr>
        <p:xfrm>
          <a:off x="6504606" y="4800916"/>
          <a:ext cx="1593571" cy="17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894364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85000"/>
                  </a:schemeClr>
                </a:solidFill>
              </a:rPr>
              <a:t>Ph</a:t>
            </a:r>
          </a:p>
        </p:txBody>
      </p:sp>
      <p:pic>
        <p:nvPicPr>
          <p:cNvPr id="65" name="Graphic 64" descr="Checkmark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8142" y="5458114"/>
            <a:ext cx="396000" cy="3960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7091239" y="2217660"/>
            <a:ext cx="2556930" cy="928914"/>
            <a:chOff x="1088163" y="2236339"/>
            <a:chExt cx="2556930" cy="928914"/>
          </a:xfrm>
        </p:grpSpPr>
        <p:sp>
          <p:nvSpPr>
            <p:cNvPr id="67" name="TextBox 66"/>
            <p:cNvSpPr txBox="1"/>
            <p:nvPr/>
          </p:nvSpPr>
          <p:spPr>
            <a:xfrm>
              <a:off x="1189760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118 </a:t>
              </a:r>
              <a:r>
                <a:rPr lang="en-IN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mgdl</a:t>
              </a:r>
              <a:endParaRPr lang="en-IN" sz="2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85000"/>
                    </a:schemeClr>
                  </a:solidFill>
                </a:rPr>
                <a:t>BLOOD GLUCOSE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341664" y="2233297"/>
            <a:ext cx="2228176" cy="928914"/>
            <a:chOff x="1054296" y="2236339"/>
            <a:chExt cx="2455333" cy="928914"/>
          </a:xfrm>
        </p:grpSpPr>
        <p:sp>
          <p:nvSpPr>
            <p:cNvPr id="70" name="TextBox 69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 </a:t>
              </a:r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85000"/>
                    </a:schemeClr>
                  </a:solidFill>
                </a:rPr>
                <a:t>BODY HYDRATION</a:t>
              </a:r>
            </a:p>
          </p:txBody>
        </p:sp>
      </p:grpSp>
      <p:graphicFrame>
        <p:nvGraphicFramePr>
          <p:cNvPr id="77" name="Chart 76"/>
          <p:cNvGraphicFramePr/>
          <p:nvPr>
            <p:extLst>
              <p:ext uri="{D42A27DB-BD31-4B8C-83A1-F6EECF244321}">
                <p14:modId xmlns:p14="http://schemas.microsoft.com/office/powerpoint/2010/main" val="3703907728"/>
              </p:ext>
            </p:extLst>
          </p:nvPr>
        </p:nvGraphicFramePr>
        <p:xfrm>
          <a:off x="2740055" y="3353366"/>
          <a:ext cx="8859013" cy="1441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610227" y="4194015"/>
            <a:ext cx="245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HEART RATE</a:t>
            </a:r>
            <a:endParaRPr lang="en-IN" sz="16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1" name="Graphic 80" descr="Hear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5455" y="3496139"/>
            <a:ext cx="684000" cy="684000"/>
          </a:xfrm>
          <a:prstGeom prst="rect">
            <a:avLst/>
          </a:prstGeom>
        </p:spPr>
      </p:pic>
      <p:pic>
        <p:nvPicPr>
          <p:cNvPr id="83" name="Graphic 82" descr="Grinning Face with No Fill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2119" y="841477"/>
            <a:ext cx="432000" cy="432000"/>
          </a:xfrm>
          <a:prstGeom prst="rect">
            <a:avLst/>
          </a:prstGeom>
        </p:spPr>
      </p:pic>
      <p:pic>
        <p:nvPicPr>
          <p:cNvPr id="85" name="Graphic 84" descr="Thermometer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44469" y="2343604"/>
            <a:ext cx="432000" cy="432000"/>
          </a:xfrm>
          <a:prstGeom prst="rect">
            <a:avLst/>
          </a:prstGeom>
        </p:spPr>
      </p:pic>
      <p:pic>
        <p:nvPicPr>
          <p:cNvPr id="88" name="Graphic 87" descr="Heartbeat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70940" y="2372100"/>
            <a:ext cx="432000" cy="432000"/>
          </a:xfrm>
          <a:prstGeom prst="rect">
            <a:avLst/>
          </a:prstGeom>
        </p:spPr>
      </p:pic>
      <p:pic>
        <p:nvPicPr>
          <p:cNvPr id="90" name="Graphic 89" descr="IV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79625" y="2330458"/>
            <a:ext cx="432000" cy="432000"/>
          </a:xfrm>
          <a:prstGeom prst="rect">
            <a:avLst/>
          </a:prstGeom>
        </p:spPr>
      </p:pic>
      <p:pic>
        <p:nvPicPr>
          <p:cNvPr id="92" name="Graphic 91" descr="Scuba div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68170" y="2326731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0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/>
          </a:blip>
          <a:srcRect t="17062" b="5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2692" y="340984"/>
            <a:ext cx="3304674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17366" y="340984"/>
            <a:ext cx="7684168" cy="1716101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2692" y="2057085"/>
            <a:ext cx="3304674" cy="1314959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17366" y="2057085"/>
            <a:ext cx="3304674" cy="1314959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22040" y="2057085"/>
            <a:ext cx="2117557" cy="1314959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339597" y="2057084"/>
            <a:ext cx="2261937" cy="1314959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12692" y="3372044"/>
            <a:ext cx="10988842" cy="1428872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10227" y="4800916"/>
            <a:ext cx="2793791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404019" y="4800916"/>
            <a:ext cx="2791326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195344" y="4800915"/>
            <a:ext cx="2813551" cy="1716101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001499" y="4800915"/>
            <a:ext cx="2597570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 15" hidden="1"/>
          <p:cNvSpPr/>
          <p:nvPr/>
        </p:nvSpPr>
        <p:spPr>
          <a:xfrm>
            <a:off x="612692" y="340984"/>
            <a:ext cx="10986377" cy="6176032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0"/>
                </a:schemeClr>
              </a:gs>
              <a:gs pos="40000">
                <a:schemeClr val="bg1">
                  <a:alpha val="0"/>
                </a:schemeClr>
              </a:gs>
              <a:gs pos="0">
                <a:srgbClr val="A32D92"/>
              </a:gs>
              <a:gs pos="100000">
                <a:srgbClr val="A32D92">
                  <a:alpha val="69804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1037363" y="712878"/>
            <a:ext cx="2455333" cy="987305"/>
            <a:chOff x="1037363" y="628213"/>
            <a:chExt cx="2455333" cy="987305"/>
          </a:xfrm>
        </p:grpSpPr>
        <p:sp>
          <p:nvSpPr>
            <p:cNvPr id="17" name="TextBox 16"/>
            <p:cNvSpPr txBox="1"/>
            <p:nvPr/>
          </p:nvSpPr>
          <p:spPr>
            <a:xfrm>
              <a:off x="1037363" y="628213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16</a:t>
              </a:r>
              <a:r>
                <a:rPr lang="en-IN" sz="28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24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4296" y="1246186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GOALS COMPLETED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54296" y="2236339"/>
            <a:ext cx="2455333" cy="928914"/>
            <a:chOff x="1054296" y="2236339"/>
            <a:chExt cx="2455333" cy="928914"/>
          </a:xfrm>
        </p:grpSpPr>
        <p:sp>
          <p:nvSpPr>
            <p:cNvPr id="20" name="TextBox 19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2989" y="2270511"/>
              <a:ext cx="237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>
                      <a:lumMod val="65000"/>
                    </a:schemeClr>
                  </a:solidFill>
                </a:rPr>
                <a:t>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TEMPERATURE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25103" y="2236339"/>
            <a:ext cx="2455333" cy="928914"/>
            <a:chOff x="1054296" y="2236339"/>
            <a:chExt cx="2455333" cy="928914"/>
          </a:xfrm>
        </p:grpSpPr>
        <p:sp>
          <p:nvSpPr>
            <p:cNvPr id="26" name="TextBox 25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96 </a:t>
              </a:r>
              <a:r>
                <a:rPr lang="en-IN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bpm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HEART RATE</a:t>
              </a:r>
            </a:p>
          </p:txBody>
        </p:sp>
      </p:grpSp>
      <p:graphicFrame>
        <p:nvGraphicFramePr>
          <p:cNvPr id="31" name="Chart 30"/>
          <p:cNvGraphicFramePr/>
          <p:nvPr/>
        </p:nvGraphicFramePr>
        <p:xfrm>
          <a:off x="6869167" y="628212"/>
          <a:ext cx="4729902" cy="1570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Rectangle 31"/>
          <p:cNvSpPr/>
          <p:nvPr/>
        </p:nvSpPr>
        <p:spPr>
          <a:xfrm>
            <a:off x="6993467" y="1507067"/>
            <a:ext cx="4605601" cy="55001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4385730" y="755770"/>
            <a:ext cx="245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6,780,678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1232" y="1347784"/>
            <a:ext cx="242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KCAL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89400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67871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6342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24813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03284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1755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60226" y="528212"/>
            <a:ext cx="441881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4824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44" name="Chart 43"/>
            <p:cNvGraphicFramePr/>
            <p:nvPr/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34582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Mg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710420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53" name="Chart 52"/>
            <p:cNvGraphicFramePr/>
            <p:nvPr/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56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100178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Zn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9195272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57" name="Chart 56"/>
            <p:cNvGraphicFramePr/>
            <p:nvPr/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585030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Ca</a:t>
            </a:r>
          </a:p>
        </p:txBody>
      </p:sp>
      <p:graphicFrame>
        <p:nvGraphicFramePr>
          <p:cNvPr id="61" name="Chart 60"/>
          <p:cNvGraphicFramePr/>
          <p:nvPr/>
        </p:nvGraphicFramePr>
        <p:xfrm>
          <a:off x="6504606" y="4800916"/>
          <a:ext cx="1593571" cy="17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894364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85000"/>
                  </a:schemeClr>
                </a:solidFill>
              </a:rPr>
              <a:t>Ph</a:t>
            </a:r>
          </a:p>
        </p:txBody>
      </p:sp>
      <p:pic>
        <p:nvPicPr>
          <p:cNvPr id="65" name="Graphic 64" descr="Checkmark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8142" y="5458114"/>
            <a:ext cx="396000" cy="3960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7091239" y="2217660"/>
            <a:ext cx="2556930" cy="928914"/>
            <a:chOff x="1088163" y="2236339"/>
            <a:chExt cx="2556930" cy="928914"/>
          </a:xfrm>
        </p:grpSpPr>
        <p:sp>
          <p:nvSpPr>
            <p:cNvPr id="67" name="TextBox 66"/>
            <p:cNvSpPr txBox="1"/>
            <p:nvPr/>
          </p:nvSpPr>
          <p:spPr>
            <a:xfrm>
              <a:off x="1189760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118 </a:t>
              </a:r>
              <a:r>
                <a:rPr lang="en-IN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mgdl</a:t>
              </a:r>
              <a:endParaRPr lang="en-IN" sz="2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85000"/>
                    </a:schemeClr>
                  </a:solidFill>
                </a:rPr>
                <a:t>BLOOD GLUCOSE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341664" y="2233297"/>
            <a:ext cx="2228176" cy="928914"/>
            <a:chOff x="1054296" y="2236339"/>
            <a:chExt cx="2455333" cy="928914"/>
          </a:xfrm>
        </p:grpSpPr>
        <p:sp>
          <p:nvSpPr>
            <p:cNvPr id="70" name="TextBox 69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 </a:t>
              </a:r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85000"/>
                    </a:schemeClr>
                  </a:solidFill>
                </a:rPr>
                <a:t>BODY HYDRATION</a:t>
              </a:r>
            </a:p>
          </p:txBody>
        </p:sp>
      </p:grpSp>
      <p:graphicFrame>
        <p:nvGraphicFramePr>
          <p:cNvPr id="77" name="Chart 76"/>
          <p:cNvGraphicFramePr/>
          <p:nvPr/>
        </p:nvGraphicFramePr>
        <p:xfrm>
          <a:off x="2740055" y="3353366"/>
          <a:ext cx="8859013" cy="1441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610227" y="4194015"/>
            <a:ext cx="245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HEART RATE</a:t>
            </a:r>
            <a:endParaRPr lang="en-IN" sz="16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1" name="Graphic 80" descr="Hear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5455" y="3496139"/>
            <a:ext cx="684000" cy="684000"/>
          </a:xfrm>
          <a:prstGeom prst="rect">
            <a:avLst/>
          </a:prstGeom>
        </p:spPr>
      </p:pic>
      <p:pic>
        <p:nvPicPr>
          <p:cNvPr id="83" name="Graphic 82" descr="Grinning Face with No Fill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2119" y="841477"/>
            <a:ext cx="432000" cy="432000"/>
          </a:xfrm>
          <a:prstGeom prst="rect">
            <a:avLst/>
          </a:prstGeom>
        </p:spPr>
      </p:pic>
      <p:pic>
        <p:nvPicPr>
          <p:cNvPr id="85" name="Graphic 84" descr="Thermometer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44469" y="2343604"/>
            <a:ext cx="432000" cy="432000"/>
          </a:xfrm>
          <a:prstGeom prst="rect">
            <a:avLst/>
          </a:prstGeom>
        </p:spPr>
      </p:pic>
      <p:pic>
        <p:nvPicPr>
          <p:cNvPr id="88" name="Graphic 87" descr="Heartbeat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70940" y="2372100"/>
            <a:ext cx="432000" cy="432000"/>
          </a:xfrm>
          <a:prstGeom prst="rect">
            <a:avLst/>
          </a:prstGeom>
        </p:spPr>
      </p:pic>
      <p:pic>
        <p:nvPicPr>
          <p:cNvPr id="90" name="Graphic 89" descr="IV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79625" y="2330458"/>
            <a:ext cx="432000" cy="432000"/>
          </a:xfrm>
          <a:prstGeom prst="rect">
            <a:avLst/>
          </a:prstGeom>
        </p:spPr>
      </p:pic>
      <p:pic>
        <p:nvPicPr>
          <p:cNvPr id="92" name="Graphic 91" descr="Scuba div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68170" y="2326731"/>
            <a:ext cx="432000" cy="432000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610226" y="340984"/>
            <a:ext cx="10988843" cy="6176032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0"/>
                </a:schemeClr>
              </a:gs>
              <a:gs pos="40000">
                <a:schemeClr val="bg1">
                  <a:alpha val="0"/>
                </a:schemeClr>
              </a:gs>
              <a:gs pos="0">
                <a:srgbClr val="A32D92"/>
              </a:gs>
              <a:gs pos="100000">
                <a:srgbClr val="A32D92">
                  <a:alpha val="69804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6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/>
          </a:blip>
          <a:srcRect t="17062" b="5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2692" y="340984"/>
            <a:ext cx="3304674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17366" y="340984"/>
            <a:ext cx="7684168" cy="1716101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2692" y="2057085"/>
            <a:ext cx="3304674" cy="1314959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17366" y="2057085"/>
            <a:ext cx="3304674" cy="1314959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22040" y="2057085"/>
            <a:ext cx="2117557" cy="1314959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339597" y="2057084"/>
            <a:ext cx="2261937" cy="1314959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12692" y="3372044"/>
            <a:ext cx="10988842" cy="1428872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10227" y="4800916"/>
            <a:ext cx="2793791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404019" y="4800916"/>
            <a:ext cx="2791326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195344" y="4800915"/>
            <a:ext cx="2813551" cy="1716101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001499" y="4800915"/>
            <a:ext cx="2597570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 15" hidden="1"/>
          <p:cNvSpPr/>
          <p:nvPr/>
        </p:nvSpPr>
        <p:spPr>
          <a:xfrm>
            <a:off x="612692" y="340984"/>
            <a:ext cx="10986377" cy="6176032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0"/>
                </a:schemeClr>
              </a:gs>
              <a:gs pos="40000">
                <a:schemeClr val="bg1">
                  <a:alpha val="0"/>
                </a:schemeClr>
              </a:gs>
              <a:gs pos="0">
                <a:srgbClr val="A32D92"/>
              </a:gs>
              <a:gs pos="100000">
                <a:srgbClr val="A32D92">
                  <a:alpha val="69804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1037363" y="712878"/>
            <a:ext cx="2455333" cy="987305"/>
            <a:chOff x="1037363" y="628213"/>
            <a:chExt cx="2455333" cy="987305"/>
          </a:xfrm>
        </p:grpSpPr>
        <p:sp>
          <p:nvSpPr>
            <p:cNvPr id="17" name="TextBox 16"/>
            <p:cNvSpPr txBox="1"/>
            <p:nvPr/>
          </p:nvSpPr>
          <p:spPr>
            <a:xfrm>
              <a:off x="1037363" y="628213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16</a:t>
              </a:r>
              <a:r>
                <a:rPr lang="en-IN" sz="28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24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4296" y="1246186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GOALS COMPLETED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54296" y="2236339"/>
            <a:ext cx="2455333" cy="928914"/>
            <a:chOff x="1054296" y="2236339"/>
            <a:chExt cx="2455333" cy="928914"/>
          </a:xfrm>
        </p:grpSpPr>
        <p:sp>
          <p:nvSpPr>
            <p:cNvPr id="20" name="TextBox 19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2989" y="2270511"/>
              <a:ext cx="237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>
                      <a:lumMod val="65000"/>
                    </a:schemeClr>
                  </a:solidFill>
                </a:rPr>
                <a:t>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TEMPERATURE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25103" y="2236339"/>
            <a:ext cx="2455333" cy="928914"/>
            <a:chOff x="1054296" y="2236339"/>
            <a:chExt cx="2455333" cy="928914"/>
          </a:xfrm>
        </p:grpSpPr>
        <p:sp>
          <p:nvSpPr>
            <p:cNvPr id="26" name="TextBox 25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96 </a:t>
              </a:r>
              <a:r>
                <a:rPr lang="en-IN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bpm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HEART RATE</a:t>
              </a:r>
            </a:p>
          </p:txBody>
        </p:sp>
      </p:grpSp>
      <p:graphicFrame>
        <p:nvGraphicFramePr>
          <p:cNvPr id="31" name="Chart 30"/>
          <p:cNvGraphicFramePr/>
          <p:nvPr/>
        </p:nvGraphicFramePr>
        <p:xfrm>
          <a:off x="6869167" y="628212"/>
          <a:ext cx="4729902" cy="1570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Rectangle 31"/>
          <p:cNvSpPr/>
          <p:nvPr/>
        </p:nvSpPr>
        <p:spPr>
          <a:xfrm>
            <a:off x="6993467" y="1507067"/>
            <a:ext cx="4605601" cy="55001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4385730" y="755770"/>
            <a:ext cx="245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6,780,678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1232" y="1347784"/>
            <a:ext cx="242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KCAL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89400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67871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6342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24813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03284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1755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60226" y="528212"/>
            <a:ext cx="441881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4824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44" name="Chart 43"/>
            <p:cNvGraphicFramePr/>
            <p:nvPr/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34582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Mg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710420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53" name="Chart 52"/>
            <p:cNvGraphicFramePr/>
            <p:nvPr/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56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100178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Zn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9195272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57" name="Chart 56"/>
            <p:cNvGraphicFramePr/>
            <p:nvPr/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585030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Ca</a:t>
            </a:r>
          </a:p>
        </p:txBody>
      </p:sp>
      <p:graphicFrame>
        <p:nvGraphicFramePr>
          <p:cNvPr id="61" name="Chart 60"/>
          <p:cNvGraphicFramePr/>
          <p:nvPr/>
        </p:nvGraphicFramePr>
        <p:xfrm>
          <a:off x="6504606" y="4800916"/>
          <a:ext cx="1593571" cy="17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894364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85000"/>
                  </a:schemeClr>
                </a:solidFill>
              </a:rPr>
              <a:t>Ph</a:t>
            </a:r>
          </a:p>
        </p:txBody>
      </p:sp>
      <p:pic>
        <p:nvPicPr>
          <p:cNvPr id="65" name="Graphic 64" descr="Checkmark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8142" y="5458114"/>
            <a:ext cx="396000" cy="3960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7091239" y="2217660"/>
            <a:ext cx="2556930" cy="928914"/>
            <a:chOff x="1088163" y="2236339"/>
            <a:chExt cx="2556930" cy="928914"/>
          </a:xfrm>
        </p:grpSpPr>
        <p:sp>
          <p:nvSpPr>
            <p:cNvPr id="67" name="TextBox 66"/>
            <p:cNvSpPr txBox="1"/>
            <p:nvPr/>
          </p:nvSpPr>
          <p:spPr>
            <a:xfrm>
              <a:off x="1189760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118 </a:t>
              </a:r>
              <a:r>
                <a:rPr lang="en-IN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mgdl</a:t>
              </a:r>
              <a:endParaRPr lang="en-IN" sz="2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85000"/>
                    </a:schemeClr>
                  </a:solidFill>
                </a:rPr>
                <a:t>BLOOD GLUCOSE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341664" y="2233297"/>
            <a:ext cx="2228176" cy="928914"/>
            <a:chOff x="1054296" y="2236339"/>
            <a:chExt cx="2455333" cy="928914"/>
          </a:xfrm>
        </p:grpSpPr>
        <p:sp>
          <p:nvSpPr>
            <p:cNvPr id="70" name="TextBox 69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 </a:t>
              </a:r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85000"/>
                    </a:schemeClr>
                  </a:solidFill>
                </a:rPr>
                <a:t>BODY HYDRATION</a:t>
              </a:r>
            </a:p>
          </p:txBody>
        </p:sp>
      </p:grpSp>
      <p:graphicFrame>
        <p:nvGraphicFramePr>
          <p:cNvPr id="77" name="Chart 76"/>
          <p:cNvGraphicFramePr/>
          <p:nvPr/>
        </p:nvGraphicFramePr>
        <p:xfrm>
          <a:off x="2740055" y="3353366"/>
          <a:ext cx="8859013" cy="1441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610227" y="4194015"/>
            <a:ext cx="245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HEART RATE</a:t>
            </a:r>
            <a:endParaRPr lang="en-IN" sz="16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1" name="Graphic 80" descr="Hear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5455" y="3496139"/>
            <a:ext cx="684000" cy="684000"/>
          </a:xfrm>
          <a:prstGeom prst="rect">
            <a:avLst/>
          </a:prstGeom>
        </p:spPr>
      </p:pic>
      <p:pic>
        <p:nvPicPr>
          <p:cNvPr id="83" name="Graphic 82" descr="Grinning Face with No Fill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2119" y="841477"/>
            <a:ext cx="432000" cy="432000"/>
          </a:xfrm>
          <a:prstGeom prst="rect">
            <a:avLst/>
          </a:prstGeom>
        </p:spPr>
      </p:pic>
      <p:pic>
        <p:nvPicPr>
          <p:cNvPr id="85" name="Graphic 84" descr="Thermometer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44469" y="2343604"/>
            <a:ext cx="432000" cy="432000"/>
          </a:xfrm>
          <a:prstGeom prst="rect">
            <a:avLst/>
          </a:prstGeom>
        </p:spPr>
      </p:pic>
      <p:pic>
        <p:nvPicPr>
          <p:cNvPr id="88" name="Graphic 87" descr="Heartbeat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70940" y="2372100"/>
            <a:ext cx="432000" cy="432000"/>
          </a:xfrm>
          <a:prstGeom prst="rect">
            <a:avLst/>
          </a:prstGeom>
        </p:spPr>
      </p:pic>
      <p:pic>
        <p:nvPicPr>
          <p:cNvPr id="90" name="Graphic 89" descr="IV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79625" y="2330458"/>
            <a:ext cx="432000" cy="432000"/>
          </a:xfrm>
          <a:prstGeom prst="rect">
            <a:avLst/>
          </a:prstGeom>
        </p:spPr>
      </p:pic>
      <p:pic>
        <p:nvPicPr>
          <p:cNvPr id="92" name="Graphic 91" descr="Scuba div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68170" y="2326731"/>
            <a:ext cx="432000" cy="432000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610226" y="340984"/>
            <a:ext cx="10988843" cy="6176032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0"/>
                </a:schemeClr>
              </a:gs>
              <a:gs pos="40000">
                <a:schemeClr val="bg1">
                  <a:alpha val="0"/>
                </a:schemeClr>
              </a:gs>
              <a:gs pos="0">
                <a:srgbClr val="A32D92"/>
              </a:gs>
              <a:gs pos="100000">
                <a:srgbClr val="A32D92">
                  <a:alpha val="69804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9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692" y="340984"/>
            <a:ext cx="3304674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17366" y="340984"/>
            <a:ext cx="7684168" cy="1716101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2692" y="2057085"/>
            <a:ext cx="3304674" cy="1314959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17366" y="2057085"/>
            <a:ext cx="3304674" cy="1314959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22040" y="2057085"/>
            <a:ext cx="2117557" cy="1314959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339597" y="2057084"/>
            <a:ext cx="2261937" cy="1314959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12692" y="3372044"/>
            <a:ext cx="10988842" cy="1428872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10227" y="4800916"/>
            <a:ext cx="2793791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404019" y="4800916"/>
            <a:ext cx="2791326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195344" y="4800915"/>
            <a:ext cx="2813551" cy="1716101"/>
          </a:xfrm>
          <a:prstGeom prst="rect">
            <a:avLst/>
          </a:prstGeom>
          <a:solidFill>
            <a:srgbClr val="38C3C1">
              <a:alpha val="85000"/>
            </a:srgb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001499" y="4800915"/>
            <a:ext cx="2597570" cy="1716101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 15" hidden="1"/>
          <p:cNvSpPr/>
          <p:nvPr/>
        </p:nvSpPr>
        <p:spPr>
          <a:xfrm>
            <a:off x="612692" y="340984"/>
            <a:ext cx="10986377" cy="6176032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0"/>
                </a:schemeClr>
              </a:gs>
              <a:gs pos="40000">
                <a:schemeClr val="bg1">
                  <a:alpha val="0"/>
                </a:schemeClr>
              </a:gs>
              <a:gs pos="0">
                <a:srgbClr val="A32D92"/>
              </a:gs>
              <a:gs pos="100000">
                <a:srgbClr val="A32D92">
                  <a:alpha val="69804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1037363" y="712878"/>
            <a:ext cx="2455333" cy="987305"/>
            <a:chOff x="1037363" y="628213"/>
            <a:chExt cx="2455333" cy="987305"/>
          </a:xfrm>
        </p:grpSpPr>
        <p:sp>
          <p:nvSpPr>
            <p:cNvPr id="17" name="TextBox 16"/>
            <p:cNvSpPr txBox="1"/>
            <p:nvPr/>
          </p:nvSpPr>
          <p:spPr>
            <a:xfrm>
              <a:off x="1037363" y="628213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16</a:t>
              </a:r>
              <a:r>
                <a:rPr lang="en-IN" sz="28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24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4296" y="1246186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GOALS COMPLETED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54296" y="2236339"/>
            <a:ext cx="2455333" cy="928914"/>
            <a:chOff x="1054296" y="2236339"/>
            <a:chExt cx="2455333" cy="928914"/>
          </a:xfrm>
        </p:grpSpPr>
        <p:sp>
          <p:nvSpPr>
            <p:cNvPr id="20" name="TextBox 19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2989" y="2270511"/>
              <a:ext cx="237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>
                      <a:lumMod val="65000"/>
                    </a:schemeClr>
                  </a:solidFill>
                </a:rPr>
                <a:t>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TEMPERATURE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25103" y="2236339"/>
            <a:ext cx="2455333" cy="928914"/>
            <a:chOff x="1054296" y="2236339"/>
            <a:chExt cx="2455333" cy="928914"/>
          </a:xfrm>
        </p:grpSpPr>
        <p:sp>
          <p:nvSpPr>
            <p:cNvPr id="26" name="TextBox 25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96 </a:t>
              </a:r>
              <a:r>
                <a:rPr lang="en-IN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bpm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</a:schemeClr>
                  </a:solidFill>
                </a:rPr>
                <a:t>HEART RATE</a:t>
              </a:r>
            </a:p>
          </p:txBody>
        </p:sp>
      </p:grpSp>
      <p:graphicFrame>
        <p:nvGraphicFramePr>
          <p:cNvPr id="31" name="Chart 30"/>
          <p:cNvGraphicFramePr/>
          <p:nvPr/>
        </p:nvGraphicFramePr>
        <p:xfrm>
          <a:off x="6869167" y="628212"/>
          <a:ext cx="4729902" cy="1570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Rectangle 31"/>
          <p:cNvSpPr/>
          <p:nvPr/>
        </p:nvSpPr>
        <p:spPr>
          <a:xfrm>
            <a:off x="6993467" y="1507067"/>
            <a:ext cx="4605601" cy="55001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4385730" y="755770"/>
            <a:ext cx="245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6,780,678</a:t>
            </a:r>
            <a:endParaRPr lang="en-IN" sz="2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1232" y="1347784"/>
            <a:ext cx="242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KCAL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89400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67871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6342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24813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03284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1755" y="528212"/>
            <a:ext cx="5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60226" y="528212"/>
            <a:ext cx="441881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4824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44" name="Chart 43"/>
            <p:cNvGraphicFramePr/>
            <p:nvPr/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34582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Mg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710420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53" name="Chart 52"/>
            <p:cNvGraphicFramePr/>
            <p:nvPr/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56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100178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Zn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9195272" y="4800916"/>
            <a:ext cx="1593571" cy="1716100"/>
            <a:chOff x="607762" y="4800916"/>
            <a:chExt cx="1593571" cy="1716100"/>
          </a:xfrm>
        </p:grpSpPr>
        <p:graphicFrame>
          <p:nvGraphicFramePr>
            <p:cNvPr id="57" name="Chart 56"/>
            <p:cNvGraphicFramePr/>
            <p:nvPr/>
          </p:nvGraphicFramePr>
          <p:xfrm>
            <a:off x="607762" y="480091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971427" y="5397356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585030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Ca</a:t>
            </a:r>
          </a:p>
        </p:txBody>
      </p:sp>
      <p:graphicFrame>
        <p:nvGraphicFramePr>
          <p:cNvPr id="61" name="Chart 60"/>
          <p:cNvGraphicFramePr/>
          <p:nvPr/>
        </p:nvGraphicFramePr>
        <p:xfrm>
          <a:off x="6504606" y="4800916"/>
          <a:ext cx="1593571" cy="17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894364" y="5397356"/>
            <a:ext cx="9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85000"/>
                  </a:schemeClr>
                </a:solidFill>
              </a:rPr>
              <a:t>Ph</a:t>
            </a:r>
          </a:p>
        </p:txBody>
      </p:sp>
      <p:pic>
        <p:nvPicPr>
          <p:cNvPr id="65" name="Graphic 64" descr="Checkmark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8142" y="5458114"/>
            <a:ext cx="396000" cy="3960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7091239" y="2217660"/>
            <a:ext cx="2556930" cy="928914"/>
            <a:chOff x="1088163" y="2236339"/>
            <a:chExt cx="2556930" cy="928914"/>
          </a:xfrm>
        </p:grpSpPr>
        <p:sp>
          <p:nvSpPr>
            <p:cNvPr id="67" name="TextBox 66"/>
            <p:cNvSpPr txBox="1"/>
            <p:nvPr/>
          </p:nvSpPr>
          <p:spPr>
            <a:xfrm>
              <a:off x="1189760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118 </a:t>
              </a:r>
              <a:r>
                <a:rPr lang="en-IN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mgdl</a:t>
              </a:r>
              <a:endParaRPr lang="en-IN" sz="2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85000"/>
                    </a:schemeClr>
                  </a:solidFill>
                </a:rPr>
                <a:t>BLOOD GLUCOSE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341664" y="2233297"/>
            <a:ext cx="2228176" cy="928914"/>
            <a:chOff x="1054296" y="2236339"/>
            <a:chExt cx="2455333" cy="928914"/>
          </a:xfrm>
        </p:grpSpPr>
        <p:sp>
          <p:nvSpPr>
            <p:cNvPr id="70" name="TextBox 69"/>
            <p:cNvSpPr txBox="1"/>
            <p:nvPr/>
          </p:nvSpPr>
          <p:spPr>
            <a:xfrm>
              <a:off x="1054296" y="2236339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 </a:t>
              </a:r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88163" y="279592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85000"/>
                    </a:schemeClr>
                  </a:solidFill>
                </a:rPr>
                <a:t>BODY HYDRATION</a:t>
              </a:r>
            </a:p>
          </p:txBody>
        </p:sp>
      </p:grpSp>
      <p:graphicFrame>
        <p:nvGraphicFramePr>
          <p:cNvPr id="77" name="Chart 76"/>
          <p:cNvGraphicFramePr/>
          <p:nvPr/>
        </p:nvGraphicFramePr>
        <p:xfrm>
          <a:off x="2740055" y="3353366"/>
          <a:ext cx="8859013" cy="1441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610227" y="4194015"/>
            <a:ext cx="245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HEART RATE</a:t>
            </a:r>
            <a:endParaRPr lang="en-IN" sz="16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1" name="Graphic 80" descr="Hear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5455" y="3496139"/>
            <a:ext cx="684000" cy="684000"/>
          </a:xfrm>
          <a:prstGeom prst="rect">
            <a:avLst/>
          </a:prstGeom>
        </p:spPr>
      </p:pic>
      <p:pic>
        <p:nvPicPr>
          <p:cNvPr id="83" name="Graphic 82" descr="Grinning Face with No Fill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2119" y="841477"/>
            <a:ext cx="432000" cy="432000"/>
          </a:xfrm>
          <a:prstGeom prst="rect">
            <a:avLst/>
          </a:prstGeom>
        </p:spPr>
      </p:pic>
      <p:pic>
        <p:nvPicPr>
          <p:cNvPr id="85" name="Graphic 84" descr="Thermometer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44469" y="2343604"/>
            <a:ext cx="432000" cy="432000"/>
          </a:xfrm>
          <a:prstGeom prst="rect">
            <a:avLst/>
          </a:prstGeom>
        </p:spPr>
      </p:pic>
      <p:pic>
        <p:nvPicPr>
          <p:cNvPr id="88" name="Graphic 87" descr="Heartbeat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70940" y="2372100"/>
            <a:ext cx="432000" cy="432000"/>
          </a:xfrm>
          <a:prstGeom prst="rect">
            <a:avLst/>
          </a:prstGeom>
        </p:spPr>
      </p:pic>
      <p:pic>
        <p:nvPicPr>
          <p:cNvPr id="90" name="Graphic 89" descr="IV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79625" y="2330458"/>
            <a:ext cx="432000" cy="432000"/>
          </a:xfrm>
          <a:prstGeom prst="rect">
            <a:avLst/>
          </a:prstGeom>
        </p:spPr>
      </p:pic>
      <p:pic>
        <p:nvPicPr>
          <p:cNvPr id="92" name="Graphic 91" descr="Scuba div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68170" y="2326731"/>
            <a:ext cx="432000" cy="432000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610226" y="340984"/>
            <a:ext cx="10988843" cy="6176032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0"/>
                </a:schemeClr>
              </a:gs>
              <a:gs pos="40000">
                <a:schemeClr val="bg1">
                  <a:alpha val="0"/>
                </a:schemeClr>
              </a:gs>
              <a:gs pos="0">
                <a:srgbClr val="A32D92"/>
              </a:gs>
              <a:gs pos="100000">
                <a:srgbClr val="A32D92">
                  <a:alpha val="69804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7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B47A84-40ED-4FD1-98FD-4A45E1469BB1}">
  <we:reference id="wa104178141" version="3.0.1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164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26</cp:revision>
  <dcterms:created xsi:type="dcterms:W3CDTF">2017-03-19T15:03:30Z</dcterms:created>
  <dcterms:modified xsi:type="dcterms:W3CDTF">2017-04-18T18:46:22Z</dcterms:modified>
</cp:coreProperties>
</file>