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778"/>
    <a:srgbClr val="00CAFA"/>
    <a:srgbClr val="9FD6FB"/>
    <a:srgbClr val="0D76B7"/>
    <a:srgbClr val="1097EA"/>
    <a:srgbClr val="46B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5175-08FD-4F85-96A6-F260B2FC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6B1CA-CC37-4B5A-8633-B8D08DAFC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F8E7-CF9E-42C3-87B7-D35178F6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0D32-ABF6-4B24-8007-7EAC7649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7518-570F-483D-A7CF-DF9CF10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1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2C2A-094A-43CE-9CCC-EA69FF1C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6EB41-0200-494D-AA02-6EF8D8A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812EE-056B-40BC-B475-FBD6A031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FCCF-FCAB-4443-827E-AB2597CE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AEED-58E6-4288-A1C6-2A1470DF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7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D8109-FE95-4ACF-9DBC-F38EF15EA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AC8B3-C174-4974-9384-C7DEF1EBA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07B8-BFB5-49E3-A890-66723154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6E35-F6F5-4034-8522-5B625133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B65E-48F6-4CF0-B29B-C19C01D5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7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B03F-D8F3-4ECC-AF21-C1EE1106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3B6F-3A0E-4E20-BBD9-0182EA5A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B235-DD2C-464E-8911-CDE9883D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649B-F166-4208-91F1-EC6CA6CB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2BA46-E648-44E6-A52B-D541EB1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3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C765-C141-4B82-AC53-84410895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9C38-FDA4-45E5-9F45-F9AA3B53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AD7E-B865-426B-9B7C-D88910AA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11E3-3B44-4D14-9709-B14EA2DA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EF16-20BD-471D-B456-C93366BA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6CF0-B8AF-4637-8180-A7426D81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57EF-C57C-489D-89EE-5F6BD6271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5E2A-AA14-4F9E-9EB5-853974ED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E9FA-BA14-4BDF-994E-34B3D5B1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62F48-7E8B-433B-BECF-7ED9A90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1F2BB-97AB-4BC1-A744-AF173C0A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95B5-18CB-4D09-869E-BDF0C4C8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8BBB-3414-450E-BE6C-9450A895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F988-E1E1-4A05-A7C7-F65A0AC3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0C150-7796-45BA-A07A-33453207F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38BB0-D9CC-4D78-A3BA-B61503D71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AD2A9-50DB-4F91-ACFC-30AA2C67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C78B7-4A01-4185-B3C4-6D7F8D61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F0266-89BA-44A0-A229-5F7AF2B4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E972-B5D8-4E78-B78B-95A5A904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F85AB-C0A3-46CA-BC6B-0AB864E0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B5CD-1833-4E69-9610-F0FFAF10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D0400-7431-4B7D-84DC-7A21008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C6213-E1B7-49E9-8B2C-889B2467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06032-25E8-4EE9-A457-4A2CEB80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9636-612A-4541-B2EA-6D83E7BE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B78E-5017-4F38-8AD4-FD5CA2CD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A220-0DFA-4E1F-AA43-2890640F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8801-433D-4EAA-B74A-A40A951A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56F0-41CE-4A00-80DD-2C506A3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4B155-F4EF-4267-93DF-010AC4B5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5ECE0-5872-4772-87D3-69A60C95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7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31A-47F4-432E-9A79-7CC4460A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4E890-92CD-430C-B856-608A2BC93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1CF6A-0842-4711-AFCC-9128F97C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5D287-5692-4319-B432-7EDC85C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98909-B53E-4352-A9E6-D1AFE956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88BF-633E-40DE-8997-B0571CC8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8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CAD5F-D5E7-44C7-8469-F80A839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F1B1-409C-4540-B3AE-A526EC6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E1CD-C75F-446D-BC9C-4EEFDFBA5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B9E4-7D21-4E99-B6F3-FAEE133DF8DD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BE3C9-48DA-41B5-A9EA-599480996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A84D-94A2-4B98-9F63-D0EAB059F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AFE1-6766-44AC-B988-38931A9A3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0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7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7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CD37328B-23EB-42DF-B3D9-E8031B866C2F}"/>
              </a:ext>
            </a:extLst>
          </p:cNvPr>
          <p:cNvSpPr/>
          <p:nvPr/>
        </p:nvSpPr>
        <p:spPr>
          <a:xfrm>
            <a:off x="6046623" y="2185714"/>
            <a:ext cx="5672132" cy="3092922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3108C-0569-4721-85DA-130F7C60DEDA}"/>
              </a:ext>
            </a:extLst>
          </p:cNvPr>
          <p:cNvGrpSpPr/>
          <p:nvPr/>
        </p:nvGrpSpPr>
        <p:grpSpPr>
          <a:xfrm>
            <a:off x="5336572" y="1493071"/>
            <a:ext cx="1382722" cy="1374635"/>
            <a:chOff x="4287185" y="1379095"/>
            <a:chExt cx="2563321" cy="254832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8C0A2-0FB6-41DA-8E23-69A07501AD78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rgbClr val="9FD6FB"/>
                </a:gs>
                <a:gs pos="100000">
                  <a:srgbClr val="00CA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3789C9-D953-435B-B187-0C3DC1A25B64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BEDA6C-3D7A-4882-A229-1F108A06B102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B0F8"/>
                </a:gs>
                <a:gs pos="100000">
                  <a:srgbClr val="1097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B6F4E7-F661-4842-A3F3-1D620A7A7D66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B0F8"/>
                </a:gs>
                <a:gs pos="100000">
                  <a:srgbClr val="0D76B7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AC5A39-3943-49E1-AB87-D2151D52AA7F}"/>
              </a:ext>
            </a:extLst>
          </p:cNvPr>
          <p:cNvGrpSpPr/>
          <p:nvPr/>
        </p:nvGrpSpPr>
        <p:grpSpPr>
          <a:xfrm>
            <a:off x="4643613" y="2524047"/>
            <a:ext cx="1382722" cy="1374635"/>
            <a:chOff x="4287185" y="1379095"/>
            <a:chExt cx="2563321" cy="254832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162537F-F1E5-4E4C-B8E7-8023D9CF355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5FABD3-6F9B-4599-AA05-CF0515B2562C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91383A-E8C5-4AE8-B215-7989F5821A38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3649D2-AC6E-4704-95F0-F1DEBC0C17B0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4B3C06-31BF-4C48-94A4-DB29749FEB19}"/>
              </a:ext>
            </a:extLst>
          </p:cNvPr>
          <p:cNvGrpSpPr/>
          <p:nvPr/>
        </p:nvGrpSpPr>
        <p:grpSpPr>
          <a:xfrm>
            <a:off x="6028731" y="2524047"/>
            <a:ext cx="1382722" cy="1374635"/>
            <a:chOff x="4287185" y="1379095"/>
            <a:chExt cx="2563321" cy="25483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EBC53B-6649-49F9-94D8-F8283D90C971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D83475-F5DD-4E16-8CE1-A3CC551DF56D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923C76-0C9A-4ED5-A874-AD45C8B19E7C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DF3F08-7A1B-497D-A964-480052187D7C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164B3E-8392-4D15-A1B5-06B658F95E8C}"/>
              </a:ext>
            </a:extLst>
          </p:cNvPr>
          <p:cNvGrpSpPr/>
          <p:nvPr/>
        </p:nvGrpSpPr>
        <p:grpSpPr>
          <a:xfrm>
            <a:off x="5346316" y="3555022"/>
            <a:ext cx="1382722" cy="1374635"/>
            <a:chOff x="4287185" y="1379095"/>
            <a:chExt cx="2563321" cy="254832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6CF01C-F77E-43F7-BEE2-8B327EBEFF2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754E5F-82A9-42D7-8803-1083E52E004E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D43D1F-BD5A-45BF-A062-FDAD8BE6CEF3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893BC6-B43D-4EDB-AF0A-030DB6F99678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7E8C31-ADF0-4BE5-8507-E8F2F17FAC37}"/>
              </a:ext>
            </a:extLst>
          </p:cNvPr>
          <p:cNvGrpSpPr/>
          <p:nvPr/>
        </p:nvGrpSpPr>
        <p:grpSpPr>
          <a:xfrm>
            <a:off x="3958322" y="3555022"/>
            <a:ext cx="1382722" cy="1374635"/>
            <a:chOff x="4287185" y="1379095"/>
            <a:chExt cx="2563321" cy="254832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F04F5A-98C6-44D2-8BD5-56A234A1E6C7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3D6E3B-31EA-4AE6-8BB7-B7D3BB0E173F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6DF89CD-E41F-45F0-B3B7-90875CB5F522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13DC5F7-8EB2-447C-B469-FD77FBD7F210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6AD15E-F3C2-44AC-A4FB-554036C68297}"/>
              </a:ext>
            </a:extLst>
          </p:cNvPr>
          <p:cNvGrpSpPr/>
          <p:nvPr/>
        </p:nvGrpSpPr>
        <p:grpSpPr>
          <a:xfrm>
            <a:off x="6718493" y="3555020"/>
            <a:ext cx="1382722" cy="1374635"/>
            <a:chOff x="4287185" y="1379095"/>
            <a:chExt cx="2563321" cy="254832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6347C6-C0CA-48AF-AF37-A3AFC76470B2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BFBBB1-6F9F-4EC5-96D2-8F26BF79F326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C21221-B989-456F-96BE-498824618754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2474677-E3B4-4929-B642-6B332D28D42E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0BC6F7-85ED-4841-B600-A2DEBF8CE59A}"/>
              </a:ext>
            </a:extLst>
          </p:cNvPr>
          <p:cNvGrpSpPr/>
          <p:nvPr/>
        </p:nvGrpSpPr>
        <p:grpSpPr>
          <a:xfrm>
            <a:off x="4655753" y="4585993"/>
            <a:ext cx="1382722" cy="1374635"/>
            <a:chOff x="4287185" y="1379095"/>
            <a:chExt cx="2563321" cy="2548328"/>
          </a:xfrm>
          <a:effectLst>
            <a:outerShdw blurRad="4953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A269D06-108B-4DF9-B7D7-15A7295524C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80DD787-D8B0-42AA-AA16-4760CB02F308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50EE0B-D080-42C8-8215-5F508DB32F37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ECC4674-8566-4043-A1C9-1920799A471F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85B829-9514-4500-895D-477850F7652D}"/>
              </a:ext>
            </a:extLst>
          </p:cNvPr>
          <p:cNvGrpSpPr/>
          <p:nvPr/>
        </p:nvGrpSpPr>
        <p:grpSpPr>
          <a:xfrm>
            <a:off x="7389562" y="4585993"/>
            <a:ext cx="1382722" cy="1374635"/>
            <a:chOff x="4287185" y="1379095"/>
            <a:chExt cx="2563321" cy="2548328"/>
          </a:xfrm>
          <a:effectLst>
            <a:outerShdw blurRad="4445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A98779-124F-4A5C-A5D4-37E7892C77EE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A32E9E6-D3B3-4B73-AA3C-FE2F974217B0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AA031DE-41EC-4451-9261-F462E5E19FFD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A60779-B045-43B2-AE7E-532B4EA8A60B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9F0CE9E-42EE-483B-81C5-3075DCB25302}"/>
              </a:ext>
            </a:extLst>
          </p:cNvPr>
          <p:cNvGrpSpPr/>
          <p:nvPr/>
        </p:nvGrpSpPr>
        <p:grpSpPr>
          <a:xfrm>
            <a:off x="3273829" y="4585993"/>
            <a:ext cx="1382722" cy="1374635"/>
            <a:chOff x="4287185" y="1379095"/>
            <a:chExt cx="2563321" cy="2548328"/>
          </a:xfrm>
          <a:effectLst>
            <a:outerShdw blurRad="4445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54AB08-841C-47CE-AA39-E3BAC7C9AACA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D275FF-E3F7-4590-899B-0B70298493C4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BE55060-C650-428E-AACB-87F2CF20D089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1E108C9-4151-40F5-95A4-39F650A3C5D6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86AE42-B2B8-450F-BBD6-CA5F62B84898}"/>
              </a:ext>
            </a:extLst>
          </p:cNvPr>
          <p:cNvGrpSpPr/>
          <p:nvPr/>
        </p:nvGrpSpPr>
        <p:grpSpPr>
          <a:xfrm>
            <a:off x="6032628" y="4585993"/>
            <a:ext cx="1382722" cy="1374635"/>
            <a:chOff x="4287185" y="1379095"/>
            <a:chExt cx="2563321" cy="2548328"/>
          </a:xfrm>
          <a:effectLst>
            <a:outerShdw blurRad="4953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6414A22-D7CD-4FC8-A969-69265D6E877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5B98719-D96B-43DB-A316-5CFB23525999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FDA8CD7-D5F1-4ADC-AEAA-C5CAFE41AAD2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0B1623-24C6-4198-9046-197E7D3361DD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D809CCE-F8C3-4F3D-9489-594851301A26}"/>
              </a:ext>
            </a:extLst>
          </p:cNvPr>
          <p:cNvSpPr txBox="1"/>
          <p:nvPr/>
        </p:nvSpPr>
        <p:spPr>
          <a:xfrm>
            <a:off x="1374123" y="233298"/>
            <a:ext cx="930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PROCESS &amp; GROWTH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40ADD2-18BB-42AD-88DF-D6AB1C1A5A8C}"/>
              </a:ext>
            </a:extLst>
          </p:cNvPr>
          <p:cNvSpPr txBox="1"/>
          <p:nvPr/>
        </p:nvSpPr>
        <p:spPr>
          <a:xfrm>
            <a:off x="1384667" y="635960"/>
            <a:ext cx="930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THE SUCCESS STORY OF OUR COMPANY.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E01919-AFE0-4790-A2BC-E09A300B9A07}"/>
              </a:ext>
            </a:extLst>
          </p:cNvPr>
          <p:cNvSpPr/>
          <p:nvPr/>
        </p:nvSpPr>
        <p:spPr>
          <a:xfrm>
            <a:off x="4796589" y="974514"/>
            <a:ext cx="261246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8" name="Graphic 77" descr="Smart Phone">
            <a:extLst>
              <a:ext uri="{FF2B5EF4-FFF2-40B4-BE49-F238E27FC236}">
                <a16:creationId xmlns:a16="http://schemas.microsoft.com/office/drawing/2014/main" id="{A39D0908-B940-4B18-9357-7F7EDA8F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913" y="2687434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0" name="Graphic 79" descr="Download">
            <a:extLst>
              <a:ext uri="{FF2B5EF4-FFF2-40B4-BE49-F238E27FC236}">
                <a16:creationId xmlns:a16="http://schemas.microsoft.com/office/drawing/2014/main" id="{68B94CD1-7009-4AF8-BA57-D3C7B79D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877" y="1617045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2" name="Graphic 81" descr="Network">
            <a:extLst>
              <a:ext uri="{FF2B5EF4-FFF2-40B4-BE49-F238E27FC236}">
                <a16:creationId xmlns:a16="http://schemas.microsoft.com/office/drawing/2014/main" id="{E4D628D0-89EC-4D1A-A9CE-3FA9F888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2444" y="4698837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4" name="Graphic 83" descr="Share">
            <a:extLst>
              <a:ext uri="{FF2B5EF4-FFF2-40B4-BE49-F238E27FC236}">
                <a16:creationId xmlns:a16="http://schemas.microsoft.com/office/drawing/2014/main" id="{E5164E1A-4998-4A34-BEC4-ADA481530B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3052" y="2686838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6" name="Graphic 85" descr="Satellite dish">
            <a:extLst>
              <a:ext uri="{FF2B5EF4-FFF2-40B4-BE49-F238E27FC236}">
                <a16:creationId xmlns:a16="http://schemas.microsoft.com/office/drawing/2014/main" id="{D4ECB806-7A80-45AA-B773-F5EFF655A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1587" y="4745206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8" name="Graphic 87" descr="Paper">
            <a:extLst>
              <a:ext uri="{FF2B5EF4-FFF2-40B4-BE49-F238E27FC236}">
                <a16:creationId xmlns:a16="http://schemas.microsoft.com/office/drawing/2014/main" id="{0A7E1DE3-278F-45A0-9AE5-D438634EEC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51206" y="3684202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F27146D-F440-4AD5-8E00-A01601FFC9E1}"/>
              </a:ext>
            </a:extLst>
          </p:cNvPr>
          <p:cNvSpPr txBox="1"/>
          <p:nvPr/>
        </p:nvSpPr>
        <p:spPr>
          <a:xfrm>
            <a:off x="332812" y="2030392"/>
            <a:ext cx="384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>
                    <a:lumMod val="85000"/>
                  </a:schemeClr>
                </a:solidFill>
                <a:latin typeface="Nexa Bold" panose="02000000000000000000" pitchFamily="50" charset="0"/>
              </a:rPr>
              <a:t>OUR GROWTH STRATEGY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A08384-8658-44F5-8F83-4F476D092750}"/>
              </a:ext>
            </a:extLst>
          </p:cNvPr>
          <p:cNvSpPr txBox="1"/>
          <p:nvPr/>
        </p:nvSpPr>
        <p:spPr>
          <a:xfrm>
            <a:off x="342054" y="2374731"/>
            <a:ext cx="3283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Add your text here. Tell your growth story here. Please subscribe to our channel on YouTube. You will find lots of creative videos there. Thank You.</a:t>
            </a:r>
          </a:p>
          <a:p>
            <a:pPr algn="just"/>
            <a:endParaRPr lang="en-IN" sz="1200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Add your text here. Tell your growth story here. Please subscribe to our channel on YouTube. You will find lots of creative videos there. Thank You.</a:t>
            </a:r>
          </a:p>
        </p:txBody>
      </p:sp>
      <p:pic>
        <p:nvPicPr>
          <p:cNvPr id="93" name="Graphic 92" descr="Call center">
            <a:extLst>
              <a:ext uri="{FF2B5EF4-FFF2-40B4-BE49-F238E27FC236}">
                <a16:creationId xmlns:a16="http://schemas.microsoft.com/office/drawing/2014/main" id="{90CCFE6A-CC60-45C6-882C-64522AAD62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5157" y="2545243"/>
            <a:ext cx="468000" cy="468000"/>
          </a:xfrm>
          <a:prstGeom prst="rect">
            <a:avLst/>
          </a:prstGeom>
        </p:spPr>
      </p:pic>
      <p:pic>
        <p:nvPicPr>
          <p:cNvPr id="95" name="Graphic 94" descr="Meeting">
            <a:extLst>
              <a:ext uri="{FF2B5EF4-FFF2-40B4-BE49-F238E27FC236}">
                <a16:creationId xmlns:a16="http://schemas.microsoft.com/office/drawing/2014/main" id="{41627F2B-7FB1-462C-8311-8BA2850480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75157" y="3986132"/>
            <a:ext cx="468000" cy="46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1DA7D97-5F1B-40AE-820E-473AF45290A5}"/>
              </a:ext>
            </a:extLst>
          </p:cNvPr>
          <p:cNvSpPr txBox="1"/>
          <p:nvPr/>
        </p:nvSpPr>
        <p:spPr>
          <a:xfrm>
            <a:off x="10603830" y="3166443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20%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DC9B9A-6F0C-4B2D-8BAE-60CCFD3C7A09}"/>
              </a:ext>
            </a:extLst>
          </p:cNvPr>
          <p:cNvSpPr txBox="1"/>
          <p:nvPr/>
        </p:nvSpPr>
        <p:spPr>
          <a:xfrm>
            <a:off x="10603829" y="4555695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0985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308C6-F310-45B1-89FC-46974FDC76DF}"/>
              </a:ext>
            </a:extLst>
          </p:cNvPr>
          <p:cNvSpPr/>
          <p:nvPr/>
        </p:nvSpPr>
        <p:spPr>
          <a:xfrm>
            <a:off x="0" y="5819"/>
            <a:ext cx="12192000" cy="6852181"/>
          </a:xfrm>
          <a:prstGeom prst="rect">
            <a:avLst/>
          </a:prstGeom>
          <a:solidFill>
            <a:srgbClr val="22577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37328B-23EB-42DF-B3D9-E8031B866C2F}"/>
              </a:ext>
            </a:extLst>
          </p:cNvPr>
          <p:cNvSpPr/>
          <p:nvPr/>
        </p:nvSpPr>
        <p:spPr>
          <a:xfrm>
            <a:off x="6046623" y="2185714"/>
            <a:ext cx="5672132" cy="3092922"/>
          </a:xfrm>
          <a:prstGeom prst="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3108C-0569-4721-85DA-130F7C60DEDA}"/>
              </a:ext>
            </a:extLst>
          </p:cNvPr>
          <p:cNvGrpSpPr/>
          <p:nvPr/>
        </p:nvGrpSpPr>
        <p:grpSpPr>
          <a:xfrm>
            <a:off x="5336572" y="1493071"/>
            <a:ext cx="1382722" cy="1374635"/>
            <a:chOff x="4287185" y="1379095"/>
            <a:chExt cx="2563321" cy="254832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8C0A2-0FB6-41DA-8E23-69A07501AD78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rgbClr val="9FD6FB"/>
                </a:gs>
                <a:gs pos="100000">
                  <a:srgbClr val="00CA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3789C9-D953-435B-B187-0C3DC1A25B64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BEDA6C-3D7A-4882-A229-1F108A06B102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B0F8"/>
                </a:gs>
                <a:gs pos="100000">
                  <a:srgbClr val="1097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B6F4E7-F661-4842-A3F3-1D620A7A7D66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6B0F8"/>
                </a:gs>
                <a:gs pos="100000">
                  <a:srgbClr val="0D76B7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AC5A39-3943-49E1-AB87-D2151D52AA7F}"/>
              </a:ext>
            </a:extLst>
          </p:cNvPr>
          <p:cNvGrpSpPr/>
          <p:nvPr/>
        </p:nvGrpSpPr>
        <p:grpSpPr>
          <a:xfrm>
            <a:off x="4643613" y="2524047"/>
            <a:ext cx="1382722" cy="1374635"/>
            <a:chOff x="4287185" y="1379095"/>
            <a:chExt cx="2563321" cy="254832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162537F-F1E5-4E4C-B8E7-8023D9CF355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5FABD3-6F9B-4599-AA05-CF0515B2562C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91383A-E8C5-4AE8-B215-7989F5821A38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3649D2-AC6E-4704-95F0-F1DEBC0C17B0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4B3C06-31BF-4C48-94A4-DB29749FEB19}"/>
              </a:ext>
            </a:extLst>
          </p:cNvPr>
          <p:cNvGrpSpPr/>
          <p:nvPr/>
        </p:nvGrpSpPr>
        <p:grpSpPr>
          <a:xfrm>
            <a:off x="6028731" y="2524047"/>
            <a:ext cx="1382722" cy="1374635"/>
            <a:chOff x="4287185" y="1379095"/>
            <a:chExt cx="2563321" cy="25483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CEBC53B-6649-49F9-94D8-F8283D90C971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D83475-F5DD-4E16-8CE1-A3CC551DF56D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923C76-0C9A-4ED5-A874-AD45C8B19E7C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DF3F08-7A1B-497D-A964-480052187D7C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164B3E-8392-4D15-A1B5-06B658F95E8C}"/>
              </a:ext>
            </a:extLst>
          </p:cNvPr>
          <p:cNvGrpSpPr/>
          <p:nvPr/>
        </p:nvGrpSpPr>
        <p:grpSpPr>
          <a:xfrm>
            <a:off x="5346316" y="3555022"/>
            <a:ext cx="1382722" cy="1374635"/>
            <a:chOff x="4287185" y="1379095"/>
            <a:chExt cx="2563321" cy="254832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6CF01C-F77E-43F7-BEE2-8B327EBEFF2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754E5F-82A9-42D7-8803-1083E52E004E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D43D1F-BD5A-45BF-A062-FDAD8BE6CEF3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893BC6-B43D-4EDB-AF0A-030DB6F99678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7E8C31-ADF0-4BE5-8507-E8F2F17FAC37}"/>
              </a:ext>
            </a:extLst>
          </p:cNvPr>
          <p:cNvGrpSpPr/>
          <p:nvPr/>
        </p:nvGrpSpPr>
        <p:grpSpPr>
          <a:xfrm>
            <a:off x="3958322" y="3555022"/>
            <a:ext cx="1382722" cy="1374635"/>
            <a:chOff x="4287185" y="1379095"/>
            <a:chExt cx="2563321" cy="254832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F04F5A-98C6-44D2-8BD5-56A234A1E6C7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3D6E3B-31EA-4AE6-8BB7-B7D3BB0E173F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6DF89CD-E41F-45F0-B3B7-90875CB5F522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13DC5F7-8EB2-447C-B469-FD77FBD7F210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6AD15E-F3C2-44AC-A4FB-554036C68297}"/>
              </a:ext>
            </a:extLst>
          </p:cNvPr>
          <p:cNvGrpSpPr/>
          <p:nvPr/>
        </p:nvGrpSpPr>
        <p:grpSpPr>
          <a:xfrm>
            <a:off x="6718493" y="3555020"/>
            <a:ext cx="1382722" cy="1374635"/>
            <a:chOff x="4287185" y="1379095"/>
            <a:chExt cx="2563321" cy="254832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6347C6-C0CA-48AF-AF37-A3AFC76470B2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BFBBB1-6F9F-4EC5-96D2-8F26BF79F326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C21221-B989-456F-96BE-498824618754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2474677-E3B4-4929-B642-6B332D28D42E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0BC6F7-85ED-4841-B600-A2DEBF8CE59A}"/>
              </a:ext>
            </a:extLst>
          </p:cNvPr>
          <p:cNvGrpSpPr/>
          <p:nvPr/>
        </p:nvGrpSpPr>
        <p:grpSpPr>
          <a:xfrm>
            <a:off x="4655753" y="4585993"/>
            <a:ext cx="1382722" cy="1374635"/>
            <a:chOff x="4287185" y="1379095"/>
            <a:chExt cx="2563321" cy="2548328"/>
          </a:xfrm>
          <a:effectLst>
            <a:outerShdw blurRad="4953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A269D06-108B-4DF9-B7D7-15A7295524C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80DD787-D8B0-42AA-AA16-4760CB02F308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50EE0B-D080-42C8-8215-5F508DB32F37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ECC4674-8566-4043-A1C9-1920799A471F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885B829-9514-4500-895D-477850F7652D}"/>
              </a:ext>
            </a:extLst>
          </p:cNvPr>
          <p:cNvGrpSpPr/>
          <p:nvPr/>
        </p:nvGrpSpPr>
        <p:grpSpPr>
          <a:xfrm>
            <a:off x="7389562" y="4585993"/>
            <a:ext cx="1382722" cy="1374635"/>
            <a:chOff x="4287185" y="1379095"/>
            <a:chExt cx="2563321" cy="2548328"/>
          </a:xfrm>
          <a:effectLst>
            <a:outerShdw blurRad="4445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A98779-124F-4A5C-A5D4-37E7892C77EE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A32E9E6-D3B3-4B73-AA3C-FE2F974217B0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AA031DE-41EC-4451-9261-F462E5E19FFD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A60779-B045-43B2-AE7E-532B4EA8A60B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9F0CE9E-42EE-483B-81C5-3075DCB25302}"/>
              </a:ext>
            </a:extLst>
          </p:cNvPr>
          <p:cNvGrpSpPr/>
          <p:nvPr/>
        </p:nvGrpSpPr>
        <p:grpSpPr>
          <a:xfrm>
            <a:off x="3273829" y="4585993"/>
            <a:ext cx="1382722" cy="1374635"/>
            <a:chOff x="4287185" y="1379095"/>
            <a:chExt cx="2563321" cy="2548328"/>
          </a:xfrm>
          <a:effectLst>
            <a:outerShdw blurRad="4445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54AB08-841C-47CE-AA39-E3BAC7C9AACA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D275FF-E3F7-4590-899B-0B70298493C4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BE55060-C650-428E-AACB-87F2CF20D089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1E108C9-4151-40F5-95A4-39F650A3C5D6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86AE42-B2B8-450F-BBD6-CA5F62B84898}"/>
              </a:ext>
            </a:extLst>
          </p:cNvPr>
          <p:cNvGrpSpPr/>
          <p:nvPr/>
        </p:nvGrpSpPr>
        <p:grpSpPr>
          <a:xfrm>
            <a:off x="6032628" y="4585993"/>
            <a:ext cx="1382722" cy="1374635"/>
            <a:chOff x="4287185" y="1379095"/>
            <a:chExt cx="2563321" cy="2548328"/>
          </a:xfrm>
          <a:effectLst>
            <a:outerShdw blurRad="495300" dist="38100" dir="5400000" algn="t" rotWithShape="0">
              <a:prstClr val="black">
                <a:alpha val="40000"/>
              </a:prstClr>
            </a:outerShdw>
            <a:reflection blurRad="6350" stA="52000" endA="300" endPos="53000" dir="5400000" sy="-100000" algn="bl" rotWithShape="0"/>
          </a:effectLst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6414A22-D7CD-4FC8-A969-69265D6E8776}"/>
                </a:ext>
              </a:extLst>
            </p:cNvPr>
            <p:cNvSpPr/>
            <p:nvPr/>
          </p:nvSpPr>
          <p:spPr>
            <a:xfrm flipV="1">
              <a:off x="4287187" y="1379095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5B98719-D96B-43DB-A316-5CFB23525999}"/>
                </a:ext>
              </a:extLst>
            </p:cNvPr>
            <p:cNvSpPr/>
            <p:nvPr/>
          </p:nvSpPr>
          <p:spPr>
            <a:xfrm flipV="1">
              <a:off x="4287187" y="2653259"/>
              <a:ext cx="2563318" cy="1274164"/>
            </a:xfrm>
            <a:custGeom>
              <a:avLst/>
              <a:gdLst>
                <a:gd name="connsiteX0" fmla="*/ 1281659 w 2563318"/>
                <a:gd name="connsiteY0" fmla="*/ 1768840 h 1768840"/>
                <a:gd name="connsiteX1" fmla="*/ 2563318 w 2563318"/>
                <a:gd name="connsiteY1" fmla="*/ 884420 h 1768840"/>
                <a:gd name="connsiteX2" fmla="*/ 1281659 w 2563318"/>
                <a:gd name="connsiteY2" fmla="*/ 0 h 1768840"/>
                <a:gd name="connsiteX3" fmla="*/ 0 w 2563318"/>
                <a:gd name="connsiteY3" fmla="*/ 884420 h 17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318" h="1768840">
                  <a:moveTo>
                    <a:pt x="1281659" y="1768840"/>
                  </a:moveTo>
                  <a:lnTo>
                    <a:pt x="2563318" y="884420"/>
                  </a:lnTo>
                  <a:lnTo>
                    <a:pt x="1281659" y="0"/>
                  </a:lnTo>
                  <a:lnTo>
                    <a:pt x="0" y="884420"/>
                  </a:ln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FDA8CD7-D5F1-4ADC-AEAA-C5CAFE41AAD2}"/>
                </a:ext>
              </a:extLst>
            </p:cNvPr>
            <p:cNvSpPr/>
            <p:nvPr/>
          </p:nvSpPr>
          <p:spPr>
            <a:xfrm rot="16200000" flipH="1">
              <a:off x="3971651" y="2331712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0B1623-24C6-4198-9046-197E7D3361DD}"/>
                </a:ext>
              </a:extLst>
            </p:cNvPr>
            <p:cNvSpPr/>
            <p:nvPr/>
          </p:nvSpPr>
          <p:spPr>
            <a:xfrm rot="5400000" flipH="1" flipV="1">
              <a:off x="5254794" y="2331710"/>
              <a:ext cx="1911245" cy="1280178"/>
            </a:xfrm>
            <a:custGeom>
              <a:avLst/>
              <a:gdLst>
                <a:gd name="connsiteX0" fmla="*/ 0 w 1911245"/>
                <a:gd name="connsiteY0" fmla="*/ 0 h 1280178"/>
                <a:gd name="connsiteX1" fmla="*/ 636938 w 1911245"/>
                <a:gd name="connsiteY1" fmla="*/ 1279363 h 1280178"/>
                <a:gd name="connsiteX2" fmla="*/ 636532 w 1911245"/>
                <a:gd name="connsiteY2" fmla="*/ 1280178 h 1280178"/>
                <a:gd name="connsiteX3" fmla="*/ 637344 w 1911245"/>
                <a:gd name="connsiteY3" fmla="*/ 1280178 h 1280178"/>
                <a:gd name="connsiteX4" fmla="*/ 1911245 w 1911245"/>
                <a:gd name="connsiteY4" fmla="*/ 1280178 h 1280178"/>
                <a:gd name="connsiteX5" fmla="*/ 1274295 w 1911245"/>
                <a:gd name="connsiteY5" fmla="*/ 841 h 1280178"/>
                <a:gd name="connsiteX6" fmla="*/ 1274713 w 1911245"/>
                <a:gd name="connsiteY6" fmla="*/ 0 h 1280178"/>
                <a:gd name="connsiteX7" fmla="*/ 1273876 w 1911245"/>
                <a:gd name="connsiteY7" fmla="*/ 0 h 128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1245" h="1280178">
                  <a:moveTo>
                    <a:pt x="0" y="0"/>
                  </a:moveTo>
                  <a:lnTo>
                    <a:pt x="636938" y="1279363"/>
                  </a:lnTo>
                  <a:lnTo>
                    <a:pt x="636532" y="1280178"/>
                  </a:lnTo>
                  <a:lnTo>
                    <a:pt x="637344" y="1280178"/>
                  </a:lnTo>
                  <a:lnTo>
                    <a:pt x="1911245" y="1280178"/>
                  </a:lnTo>
                  <a:lnTo>
                    <a:pt x="1274295" y="841"/>
                  </a:lnTo>
                  <a:lnTo>
                    <a:pt x="1274713" y="0"/>
                  </a:lnTo>
                  <a:lnTo>
                    <a:pt x="12738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D809CCE-F8C3-4F3D-9489-594851301A26}"/>
              </a:ext>
            </a:extLst>
          </p:cNvPr>
          <p:cNvSpPr txBox="1"/>
          <p:nvPr/>
        </p:nvSpPr>
        <p:spPr>
          <a:xfrm>
            <a:off x="1374123" y="233298"/>
            <a:ext cx="930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>
                <a:solidFill>
                  <a:schemeClr val="bg1">
                    <a:lumMod val="95000"/>
                  </a:schemeClr>
                </a:solidFill>
                <a:latin typeface="Nexa Bold" panose="02000000000000000000" pitchFamily="50" charset="0"/>
              </a:rPr>
              <a:t>PROCESS &amp; GROWTH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40ADD2-18BB-42AD-88DF-D6AB1C1A5A8C}"/>
              </a:ext>
            </a:extLst>
          </p:cNvPr>
          <p:cNvSpPr txBox="1"/>
          <p:nvPr/>
        </p:nvSpPr>
        <p:spPr>
          <a:xfrm>
            <a:off x="1384667" y="635960"/>
            <a:ext cx="930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</a:rPr>
              <a:t>THE SUCCESS STORY OF OUR COMPANY.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E01919-AFE0-4790-A2BC-E09A300B9A07}"/>
              </a:ext>
            </a:extLst>
          </p:cNvPr>
          <p:cNvSpPr/>
          <p:nvPr/>
        </p:nvSpPr>
        <p:spPr>
          <a:xfrm>
            <a:off x="4796589" y="974514"/>
            <a:ext cx="261246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8" name="Graphic 77" descr="Smart Phone">
            <a:extLst>
              <a:ext uri="{FF2B5EF4-FFF2-40B4-BE49-F238E27FC236}">
                <a16:creationId xmlns:a16="http://schemas.microsoft.com/office/drawing/2014/main" id="{A39D0908-B940-4B18-9357-7F7EDA8FC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913" y="2687434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0" name="Graphic 79" descr="Download">
            <a:extLst>
              <a:ext uri="{FF2B5EF4-FFF2-40B4-BE49-F238E27FC236}">
                <a16:creationId xmlns:a16="http://schemas.microsoft.com/office/drawing/2014/main" id="{68B94CD1-7009-4AF8-BA57-D3C7B79DC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6877" y="1617045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2" name="Graphic 81" descr="Network">
            <a:extLst>
              <a:ext uri="{FF2B5EF4-FFF2-40B4-BE49-F238E27FC236}">
                <a16:creationId xmlns:a16="http://schemas.microsoft.com/office/drawing/2014/main" id="{E4D628D0-89EC-4D1A-A9CE-3FA9F888C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2444" y="4698837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4" name="Graphic 83" descr="Share">
            <a:extLst>
              <a:ext uri="{FF2B5EF4-FFF2-40B4-BE49-F238E27FC236}">
                <a16:creationId xmlns:a16="http://schemas.microsoft.com/office/drawing/2014/main" id="{E5164E1A-4998-4A34-BEC4-ADA481530B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3052" y="2686838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6" name="Graphic 85" descr="Satellite dish">
            <a:extLst>
              <a:ext uri="{FF2B5EF4-FFF2-40B4-BE49-F238E27FC236}">
                <a16:creationId xmlns:a16="http://schemas.microsoft.com/office/drawing/2014/main" id="{D4ECB806-7A80-45AA-B773-F5EFF655A0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71587" y="4745206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pic>
        <p:nvPicPr>
          <p:cNvPr id="88" name="Graphic 87" descr="Paper">
            <a:extLst>
              <a:ext uri="{FF2B5EF4-FFF2-40B4-BE49-F238E27FC236}">
                <a16:creationId xmlns:a16="http://schemas.microsoft.com/office/drawing/2014/main" id="{0A7E1DE3-278F-45A0-9AE5-D438634EEC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51206" y="3684202"/>
            <a:ext cx="360000" cy="360000"/>
          </a:xfrm>
          <a:prstGeom prst="rect">
            <a:avLst/>
          </a:prstGeom>
          <a:scene3d>
            <a:camera prst="orthographicFront">
              <a:rot lat="20399999" lon="0" rev="0"/>
            </a:camera>
            <a:lightRig rig="threePt" dir="t"/>
          </a:scene3d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F27146D-F440-4AD5-8E00-A01601FFC9E1}"/>
              </a:ext>
            </a:extLst>
          </p:cNvPr>
          <p:cNvSpPr txBox="1"/>
          <p:nvPr/>
        </p:nvSpPr>
        <p:spPr>
          <a:xfrm>
            <a:off x="332812" y="2030392"/>
            <a:ext cx="384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>
                    <a:lumMod val="85000"/>
                  </a:schemeClr>
                </a:solidFill>
                <a:latin typeface="Nexa Bold" panose="02000000000000000000" pitchFamily="50" charset="0"/>
              </a:rPr>
              <a:t>OUR GROWTH STRATEGY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A08384-8658-44F5-8F83-4F476D092750}"/>
              </a:ext>
            </a:extLst>
          </p:cNvPr>
          <p:cNvSpPr txBox="1"/>
          <p:nvPr/>
        </p:nvSpPr>
        <p:spPr>
          <a:xfrm>
            <a:off x="342054" y="2374731"/>
            <a:ext cx="3283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Add your text here. Tell your growth story here. Please subscribe to our channel on YouTube. You will find lots of creative videos there. Thank You.</a:t>
            </a:r>
          </a:p>
          <a:p>
            <a:pPr algn="just"/>
            <a:endParaRPr lang="en-IN" sz="1200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Add your text here. Tell your growth story here. Please subscribe to our channel on YouTube. You will find lots of creative videos there. Thank You.</a:t>
            </a:r>
          </a:p>
        </p:txBody>
      </p:sp>
      <p:pic>
        <p:nvPicPr>
          <p:cNvPr id="93" name="Graphic 92" descr="Call center">
            <a:extLst>
              <a:ext uri="{FF2B5EF4-FFF2-40B4-BE49-F238E27FC236}">
                <a16:creationId xmlns:a16="http://schemas.microsoft.com/office/drawing/2014/main" id="{90CCFE6A-CC60-45C6-882C-64522AAD62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75157" y="2545243"/>
            <a:ext cx="468000" cy="468000"/>
          </a:xfrm>
          <a:prstGeom prst="rect">
            <a:avLst/>
          </a:prstGeom>
        </p:spPr>
      </p:pic>
      <p:pic>
        <p:nvPicPr>
          <p:cNvPr id="95" name="Graphic 94" descr="Meeting">
            <a:extLst>
              <a:ext uri="{FF2B5EF4-FFF2-40B4-BE49-F238E27FC236}">
                <a16:creationId xmlns:a16="http://schemas.microsoft.com/office/drawing/2014/main" id="{41627F2B-7FB1-462C-8311-8BA2850480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5157" y="3986132"/>
            <a:ext cx="468000" cy="46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1DA7D97-5F1B-40AE-820E-473AF45290A5}"/>
              </a:ext>
            </a:extLst>
          </p:cNvPr>
          <p:cNvSpPr txBox="1"/>
          <p:nvPr/>
        </p:nvSpPr>
        <p:spPr>
          <a:xfrm>
            <a:off x="10603830" y="3166443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20%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DC9B9A-6F0C-4B2D-8BAE-60CCFD3C7A09}"/>
              </a:ext>
            </a:extLst>
          </p:cNvPr>
          <p:cNvSpPr txBox="1"/>
          <p:nvPr/>
        </p:nvSpPr>
        <p:spPr>
          <a:xfrm>
            <a:off x="10603829" y="4555695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Eurostile BQ" pitchFamily="50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412937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2017-07-05T17:02:58Z</dcterms:created>
  <dcterms:modified xsi:type="dcterms:W3CDTF">2017-07-06T20:43:01Z</dcterms:modified>
</cp:coreProperties>
</file>