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FC"/>
    <a:srgbClr val="EC4652"/>
    <a:srgbClr val="BCFF01"/>
    <a:srgbClr val="FFAF57"/>
    <a:srgbClr val="06E3FA"/>
    <a:srgbClr val="00A1DA"/>
    <a:srgbClr val="99CC00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384" autoAdjust="0"/>
  </p:normalViewPr>
  <p:slideViewPr>
    <p:cSldViewPr snapToGrid="0">
      <p:cViewPr varScale="1">
        <p:scale>
          <a:sx n="66" d="100"/>
          <a:sy n="66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6E3F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47D5-BCD1-8FCE89C50FEE}"/>
              </c:ext>
            </c:extLst>
          </c:dPt>
          <c:dPt>
            <c:idx val="1"/>
            <c:bubble3D val="0"/>
            <c:spPr>
              <a:solidFill>
                <a:srgbClr val="FFAF5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9C-47D5-BCD1-8FCE89C50FEE}"/>
              </c:ext>
            </c:extLst>
          </c:dPt>
          <c:dPt>
            <c:idx val="2"/>
            <c:bubble3D val="0"/>
            <c:spPr>
              <a:solidFill>
                <a:srgbClr val="BCFF0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9C-47D5-BCD1-8FCE89C50FEE}"/>
              </c:ext>
            </c:extLst>
          </c:dPt>
          <c:dPt>
            <c:idx val="3"/>
            <c:bubble3D val="0"/>
            <c:spPr>
              <a:solidFill>
                <a:srgbClr val="EC465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47D5-BCD1-8FCE89C50FEE}"/>
              </c:ext>
            </c:extLst>
          </c:dPt>
          <c:dPt>
            <c:idx val="4"/>
            <c:bubble3D val="0"/>
            <c:spPr>
              <a:solidFill>
                <a:srgbClr val="AC42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47D5-BCD1-8FCE89C50FEE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C-47D5-BCD1-8FCE89C50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47D5-BCD1-8FCE89C50FE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9C-47D5-BCD1-8FCE89C50FE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9C-47D5-BCD1-8FCE89C50FEE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47D5-BCD1-8FCE89C50FEE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47D5-BCD1-8FCE89C50FEE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C-47D5-BCD1-8FCE89C50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47D5-BCD1-8FCE89C50FE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9C-47D5-BCD1-8FCE89C50FE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9C-47D5-BCD1-8FCE89C50FE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47D5-BCD1-8FCE89C50FEE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47D5-BCD1-8FCE89C50FEE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C-47D5-BCD1-8FCE89C50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47D5-BCD1-8FCE89C50FEE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9C-47D5-BCD1-8FCE89C50FE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9C-47D5-BCD1-8FCE89C50FEE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47D5-BCD1-8FCE89C50FEE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47D5-BCD1-8FCE89C50FEE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C-47D5-BCD1-8FCE89C50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47D5-BCD1-8FCE89C50FEE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9C-47D5-BCD1-8FCE89C50FE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9C-47D5-BCD1-8FCE89C50FEE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47D5-BCD1-8FCE89C50FEE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47D5-BCD1-8FCE89C50FEE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C-47D5-BCD1-8FCE89C50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9C-47D5-BCD1-8FCE89C50FEE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79C-47D5-BCD1-8FCE89C50FEE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9C-47D5-BCD1-8FCE89C50FEE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9C-47D5-BCD1-8FCE89C50FEE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9C-47D5-BCD1-8FCE89C50FEE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C-47D5-BCD1-8FCE89C50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A9D05-A9C8-4FBA-B6C2-EEADB490638E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FE2BC-FC59-4546-A418-D2E508F8D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Honda Civic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E2BC-FC59-4546-A418-D2E508F8DA8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2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Honda Civic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E2BC-FC59-4546-A418-D2E508F8DA8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1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Honda Civic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E2BC-FC59-4546-A418-D2E508F8DA8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1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Honda Civic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E2BC-FC59-4546-A418-D2E508F8DA8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9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Honda Civic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E2BC-FC59-4546-A418-D2E508F8DA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9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Honda Civic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FE2BC-FC59-4546-A418-D2E508F8DA8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9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76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3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4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0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1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F10C-4AB6-4D6F-A6C9-3A6BCBD023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75D7-24A8-4D23-9059-8EA7600E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8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91666" y="1059396"/>
            <a:ext cx="5208669" cy="520866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584290" y="2152020"/>
            <a:ext cx="3023420" cy="302342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93016" y="289695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48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4696" y="517544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619" y="3887459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619" y="251586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7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4696" y="105939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19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2748" y="3426655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FORD F-SERIES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3723" y="5714744"/>
            <a:ext cx="225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CHEVROLET SILVERADO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001" y="442175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RAM TRUCKS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2001" y="3056876"/>
            <a:ext cx="1501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TOYOTA CAMRY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13723" y="1586162"/>
            <a:ext cx="1368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HONDA CIVIC</a:t>
            </a:r>
          </a:p>
        </p:txBody>
      </p:sp>
      <p:cxnSp>
        <p:nvCxnSpPr>
          <p:cNvPr id="18" name="Connector: Elbow 17"/>
          <p:cNvCxnSpPr>
            <a:cxnSpLocks/>
            <a:endCxn id="7" idx="1"/>
          </p:cNvCxnSpPr>
          <p:nvPr/>
        </p:nvCxnSpPr>
        <p:spPr>
          <a:xfrm flipV="1">
            <a:off x="8426196" y="3155052"/>
            <a:ext cx="1366820" cy="5764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endCxn id="8" idx="3"/>
          </p:cNvCxnSpPr>
          <p:nvPr/>
        </p:nvCxnSpPr>
        <p:spPr>
          <a:xfrm rot="10800000" flipV="1">
            <a:off x="2945355" y="5152329"/>
            <a:ext cx="1364741" cy="28120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9" idx="3"/>
          </p:cNvCxnSpPr>
          <p:nvPr/>
        </p:nvCxnSpPr>
        <p:spPr>
          <a:xfrm rot="10800000">
            <a:off x="1782277" y="4145557"/>
            <a:ext cx="2103788" cy="302769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endCxn id="10" idx="3"/>
          </p:cNvCxnSpPr>
          <p:nvPr/>
        </p:nvCxnSpPr>
        <p:spPr>
          <a:xfrm rot="10800000">
            <a:off x="1782277" y="2773958"/>
            <a:ext cx="2019418" cy="38109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 rot="10800000">
            <a:off x="2968495" y="1328068"/>
            <a:ext cx="1605280" cy="5631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35023863"/>
              </p:ext>
            </p:extLst>
          </p:nvPr>
        </p:nvGraphicFramePr>
        <p:xfrm>
          <a:off x="2300515" y="1182392"/>
          <a:ext cx="7590971" cy="496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010921" y="3340564"/>
            <a:ext cx="21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SALES</a:t>
            </a:r>
          </a:p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63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91666" y="1059396"/>
            <a:ext cx="5208669" cy="520866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584290" y="2152020"/>
            <a:ext cx="3023420" cy="302342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93016" y="289695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48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4696" y="517544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619" y="3887459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619" y="251586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7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4696" y="105939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19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2748" y="3426655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FORD F-SERIES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3723" y="5714744"/>
            <a:ext cx="225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CHEVROLET SILVERADO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001" y="442175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RAM TRUCKS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2001" y="3056876"/>
            <a:ext cx="1501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TOYOTA CAMRY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13723" y="1586162"/>
            <a:ext cx="1368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HONDA CIVIC</a:t>
            </a:r>
          </a:p>
        </p:txBody>
      </p:sp>
      <p:cxnSp>
        <p:nvCxnSpPr>
          <p:cNvPr id="18" name="Connector: Elbow 17"/>
          <p:cNvCxnSpPr>
            <a:cxnSpLocks/>
            <a:endCxn id="7" idx="1"/>
          </p:cNvCxnSpPr>
          <p:nvPr/>
        </p:nvCxnSpPr>
        <p:spPr>
          <a:xfrm flipV="1">
            <a:off x="8426196" y="3155052"/>
            <a:ext cx="1366820" cy="5764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endCxn id="8" idx="3"/>
          </p:cNvCxnSpPr>
          <p:nvPr/>
        </p:nvCxnSpPr>
        <p:spPr>
          <a:xfrm rot="10800000" flipV="1">
            <a:off x="2945355" y="5152329"/>
            <a:ext cx="1364741" cy="28120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9" idx="3"/>
          </p:cNvCxnSpPr>
          <p:nvPr/>
        </p:nvCxnSpPr>
        <p:spPr>
          <a:xfrm rot="10800000">
            <a:off x="1782277" y="4145557"/>
            <a:ext cx="2103788" cy="302769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endCxn id="10" idx="3"/>
          </p:cNvCxnSpPr>
          <p:nvPr/>
        </p:nvCxnSpPr>
        <p:spPr>
          <a:xfrm rot="10800000">
            <a:off x="1782277" y="2773958"/>
            <a:ext cx="2019418" cy="38109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 rot="10800000">
            <a:off x="2968495" y="1328068"/>
            <a:ext cx="1605280" cy="5631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08767707"/>
              </p:ext>
            </p:extLst>
          </p:nvPr>
        </p:nvGraphicFramePr>
        <p:xfrm>
          <a:off x="2300515" y="1182392"/>
          <a:ext cx="7590971" cy="496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010921" y="3340564"/>
            <a:ext cx="21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SALES</a:t>
            </a:r>
          </a:p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8513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91666" y="1059396"/>
            <a:ext cx="5208669" cy="520866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584290" y="2152020"/>
            <a:ext cx="3023420" cy="302342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93016" y="289695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48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4696" y="517544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619" y="3887459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619" y="251586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7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4696" y="105939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19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2748" y="3426655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FORD F-SERIES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3723" y="5714744"/>
            <a:ext cx="225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CHEVROLET SILVERADO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001" y="442175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RAM TRUCKS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2001" y="3056876"/>
            <a:ext cx="1501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TOYOTA CAMRY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13723" y="1586162"/>
            <a:ext cx="1368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HONDA CIVIC</a:t>
            </a:r>
          </a:p>
        </p:txBody>
      </p:sp>
      <p:cxnSp>
        <p:nvCxnSpPr>
          <p:cNvPr id="18" name="Connector: Elbow 17"/>
          <p:cNvCxnSpPr>
            <a:cxnSpLocks/>
            <a:endCxn id="7" idx="1"/>
          </p:cNvCxnSpPr>
          <p:nvPr/>
        </p:nvCxnSpPr>
        <p:spPr>
          <a:xfrm flipV="1">
            <a:off x="8426196" y="3155052"/>
            <a:ext cx="1366820" cy="5764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endCxn id="8" idx="3"/>
          </p:cNvCxnSpPr>
          <p:nvPr/>
        </p:nvCxnSpPr>
        <p:spPr>
          <a:xfrm rot="10800000" flipV="1">
            <a:off x="2945355" y="5152329"/>
            <a:ext cx="1364741" cy="28120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9" idx="3"/>
          </p:cNvCxnSpPr>
          <p:nvPr/>
        </p:nvCxnSpPr>
        <p:spPr>
          <a:xfrm rot="10800000">
            <a:off x="1782277" y="4145557"/>
            <a:ext cx="2103788" cy="302769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endCxn id="10" idx="3"/>
          </p:cNvCxnSpPr>
          <p:nvPr/>
        </p:nvCxnSpPr>
        <p:spPr>
          <a:xfrm rot="10800000">
            <a:off x="1782277" y="2773958"/>
            <a:ext cx="2019418" cy="38109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 rot="10800000">
            <a:off x="2968495" y="1328068"/>
            <a:ext cx="1605280" cy="5631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81761088"/>
              </p:ext>
            </p:extLst>
          </p:nvPr>
        </p:nvGraphicFramePr>
        <p:xfrm>
          <a:off x="2300515" y="1182392"/>
          <a:ext cx="7590971" cy="496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010921" y="3340564"/>
            <a:ext cx="21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SALES</a:t>
            </a:r>
          </a:p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0032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91666" y="1059396"/>
            <a:ext cx="5208669" cy="520866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584290" y="2152020"/>
            <a:ext cx="3023420" cy="302342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93016" y="289695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48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4696" y="517544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619" y="3887459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619" y="251586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7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4696" y="105939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19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2748" y="3426655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FORD F-SERIES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3723" y="5714744"/>
            <a:ext cx="225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CHEVROLET SILVERADO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001" y="442175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RAM TRUCKS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2001" y="3056876"/>
            <a:ext cx="1501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TOYOTA CAMRY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13723" y="1586162"/>
            <a:ext cx="1368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HONDA CIVIC</a:t>
            </a:r>
          </a:p>
        </p:txBody>
      </p:sp>
      <p:cxnSp>
        <p:nvCxnSpPr>
          <p:cNvPr id="18" name="Connector: Elbow 17"/>
          <p:cNvCxnSpPr>
            <a:cxnSpLocks/>
            <a:endCxn id="7" idx="1"/>
          </p:cNvCxnSpPr>
          <p:nvPr/>
        </p:nvCxnSpPr>
        <p:spPr>
          <a:xfrm flipV="1">
            <a:off x="8426196" y="3155052"/>
            <a:ext cx="1366820" cy="5764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endCxn id="8" idx="3"/>
          </p:cNvCxnSpPr>
          <p:nvPr/>
        </p:nvCxnSpPr>
        <p:spPr>
          <a:xfrm rot="10800000" flipV="1">
            <a:off x="2945355" y="5152329"/>
            <a:ext cx="1364741" cy="28120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9" idx="3"/>
          </p:cNvCxnSpPr>
          <p:nvPr/>
        </p:nvCxnSpPr>
        <p:spPr>
          <a:xfrm rot="10800000">
            <a:off x="1782277" y="4145557"/>
            <a:ext cx="2103788" cy="302769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endCxn id="10" idx="3"/>
          </p:cNvCxnSpPr>
          <p:nvPr/>
        </p:nvCxnSpPr>
        <p:spPr>
          <a:xfrm rot="10800000">
            <a:off x="1782277" y="2773958"/>
            <a:ext cx="2019418" cy="38109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 rot="10800000">
            <a:off x="2968495" y="1328068"/>
            <a:ext cx="1605280" cy="5631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46850355"/>
              </p:ext>
            </p:extLst>
          </p:nvPr>
        </p:nvGraphicFramePr>
        <p:xfrm>
          <a:off x="2300515" y="1182392"/>
          <a:ext cx="7590971" cy="496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010921" y="3340564"/>
            <a:ext cx="21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SALES</a:t>
            </a:r>
          </a:p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27520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91666" y="1059396"/>
            <a:ext cx="5208669" cy="520866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584290" y="2152020"/>
            <a:ext cx="3023420" cy="302342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93016" y="289695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48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4696" y="517544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619" y="3887459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619" y="251586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7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4696" y="105939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19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2748" y="3426655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FORD F-SERIES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3723" y="5714744"/>
            <a:ext cx="225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CHEVROLET SILVERADO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001" y="442175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RAM TRUCKS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2001" y="3056876"/>
            <a:ext cx="1501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TOYOTA CAMRY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13723" y="1586162"/>
            <a:ext cx="1368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HONDA CIVIC</a:t>
            </a:r>
          </a:p>
        </p:txBody>
      </p:sp>
      <p:cxnSp>
        <p:nvCxnSpPr>
          <p:cNvPr id="18" name="Connector: Elbow 17"/>
          <p:cNvCxnSpPr>
            <a:cxnSpLocks/>
            <a:endCxn id="7" idx="1"/>
          </p:cNvCxnSpPr>
          <p:nvPr/>
        </p:nvCxnSpPr>
        <p:spPr>
          <a:xfrm flipV="1">
            <a:off x="8426196" y="3155052"/>
            <a:ext cx="1366820" cy="5764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endCxn id="8" idx="3"/>
          </p:cNvCxnSpPr>
          <p:nvPr/>
        </p:nvCxnSpPr>
        <p:spPr>
          <a:xfrm rot="10800000" flipV="1">
            <a:off x="2945355" y="5152329"/>
            <a:ext cx="1364741" cy="28120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9" idx="3"/>
          </p:cNvCxnSpPr>
          <p:nvPr/>
        </p:nvCxnSpPr>
        <p:spPr>
          <a:xfrm rot="10800000">
            <a:off x="1782277" y="4145557"/>
            <a:ext cx="2103788" cy="302769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endCxn id="10" idx="3"/>
          </p:cNvCxnSpPr>
          <p:nvPr/>
        </p:nvCxnSpPr>
        <p:spPr>
          <a:xfrm rot="10800000">
            <a:off x="1782277" y="2773958"/>
            <a:ext cx="2019418" cy="38109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 rot="10800000">
            <a:off x="2968495" y="1328068"/>
            <a:ext cx="1605280" cy="5631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21067257"/>
              </p:ext>
            </p:extLst>
          </p:nvPr>
        </p:nvGraphicFramePr>
        <p:xfrm>
          <a:off x="2300515" y="1182392"/>
          <a:ext cx="7590971" cy="496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010921" y="3340564"/>
            <a:ext cx="21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SALES</a:t>
            </a:r>
          </a:p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76859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91666" y="1059396"/>
            <a:ext cx="5208669" cy="520866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584290" y="2152020"/>
            <a:ext cx="3023420" cy="302342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93016" y="289695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48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4696" y="517544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619" y="3887459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8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619" y="2515860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7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4696" y="1059395"/>
            <a:ext cx="840658" cy="51619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19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%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2748" y="3426655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FORD F-SERIES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13723" y="5714744"/>
            <a:ext cx="2250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CHEVROLET SILVERADO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2001" y="4421753"/>
            <a:ext cx="1317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RAM TRUCKS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2001" y="3056876"/>
            <a:ext cx="1501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TOYOTA CAMRY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13723" y="1586162"/>
            <a:ext cx="1368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spc="3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HONDA CIVIC</a:t>
            </a:r>
          </a:p>
        </p:txBody>
      </p:sp>
      <p:cxnSp>
        <p:nvCxnSpPr>
          <p:cNvPr id="18" name="Connector: Elbow 17"/>
          <p:cNvCxnSpPr>
            <a:cxnSpLocks/>
            <a:endCxn id="7" idx="1"/>
          </p:cNvCxnSpPr>
          <p:nvPr/>
        </p:nvCxnSpPr>
        <p:spPr>
          <a:xfrm flipV="1">
            <a:off x="8426196" y="3155052"/>
            <a:ext cx="1366820" cy="5764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endCxn id="8" idx="3"/>
          </p:cNvCxnSpPr>
          <p:nvPr/>
        </p:nvCxnSpPr>
        <p:spPr>
          <a:xfrm rot="10800000" flipV="1">
            <a:off x="2945355" y="5152329"/>
            <a:ext cx="1364741" cy="28120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9" idx="3"/>
          </p:cNvCxnSpPr>
          <p:nvPr/>
        </p:nvCxnSpPr>
        <p:spPr>
          <a:xfrm rot="10800000">
            <a:off x="1782277" y="4145557"/>
            <a:ext cx="2103788" cy="302769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endCxn id="10" idx="3"/>
          </p:cNvCxnSpPr>
          <p:nvPr/>
        </p:nvCxnSpPr>
        <p:spPr>
          <a:xfrm rot="10800000">
            <a:off x="1782277" y="2773958"/>
            <a:ext cx="2019418" cy="381093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 rot="10800000">
            <a:off x="2968495" y="1328068"/>
            <a:ext cx="1605280" cy="563147"/>
          </a:xfrm>
          <a:prstGeom prst="bentConnector3">
            <a:avLst/>
          </a:prstGeom>
          <a:ln>
            <a:solidFill>
              <a:schemeClr val="bg1">
                <a:lumMod val="9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94708518"/>
              </p:ext>
            </p:extLst>
          </p:nvPr>
        </p:nvGraphicFramePr>
        <p:xfrm>
          <a:off x="2300515" y="1182392"/>
          <a:ext cx="7590971" cy="496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010921" y="3340564"/>
            <a:ext cx="21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SALES</a:t>
            </a:r>
          </a:p>
          <a:p>
            <a:pPr algn="ctr"/>
            <a:r>
              <a:rPr lang="en-IN" spc="6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9510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150</Words>
  <Application>Microsoft Office PowerPoint</Application>
  <PresentationFormat>Widescreen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2017-04-24T17:17:42Z</dcterms:created>
  <dcterms:modified xsi:type="dcterms:W3CDTF">2017-05-24T17:05:39Z</dcterms:modified>
</cp:coreProperties>
</file>