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37D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55712-911F-4FED-B54F-114FFBDE56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640E775-1C0B-4A22-B781-9D5AA5107B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3ABBEA-425E-473D-83E8-7D1F551F4E1A}"/>
              </a:ext>
            </a:extLst>
          </p:cNvPr>
          <p:cNvSpPr>
            <a:spLocks noGrp="1"/>
          </p:cNvSpPr>
          <p:nvPr>
            <p:ph type="dt" sz="half" idx="10"/>
          </p:nvPr>
        </p:nvSpPr>
        <p:spPr/>
        <p:txBody>
          <a:bodyPr/>
          <a:lstStyle/>
          <a:p>
            <a:fld id="{3F648895-56D9-4333-A399-9655A4F90F99}" type="datetimeFigureOut">
              <a:rPr lang="en-IN" smtClean="0"/>
              <a:t>25-06-2017</a:t>
            </a:fld>
            <a:endParaRPr lang="en-IN"/>
          </a:p>
        </p:txBody>
      </p:sp>
      <p:sp>
        <p:nvSpPr>
          <p:cNvPr id="5" name="Footer Placeholder 4">
            <a:extLst>
              <a:ext uri="{FF2B5EF4-FFF2-40B4-BE49-F238E27FC236}">
                <a16:creationId xmlns:a16="http://schemas.microsoft.com/office/drawing/2014/main" id="{5C0ED67B-3160-42C4-9DD7-445AEFDFF3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9A8F0B-4EDD-4877-9F93-E85EFF76B422}"/>
              </a:ext>
            </a:extLst>
          </p:cNvPr>
          <p:cNvSpPr>
            <a:spLocks noGrp="1"/>
          </p:cNvSpPr>
          <p:nvPr>
            <p:ph type="sldNum" sz="quarter" idx="12"/>
          </p:nvPr>
        </p:nvSpPr>
        <p:spPr/>
        <p:txBody>
          <a:bodyPr/>
          <a:lstStyle/>
          <a:p>
            <a:fld id="{20FC711A-C6DC-4B74-A142-1DBEB52D2EE3}" type="slidenum">
              <a:rPr lang="en-IN" smtClean="0"/>
              <a:t>‹#›</a:t>
            </a:fld>
            <a:endParaRPr lang="en-IN"/>
          </a:p>
        </p:txBody>
      </p:sp>
    </p:spTree>
    <p:extLst>
      <p:ext uri="{BB962C8B-B14F-4D97-AF65-F5344CB8AC3E}">
        <p14:creationId xmlns:p14="http://schemas.microsoft.com/office/powerpoint/2010/main" val="1233735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33E1-3ED7-4F74-AA0E-64A59C2DBF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04CE61-CCE7-495E-AFFD-F8944F6BAD7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9F463A-1D76-492B-BF9B-C36F7DCF593B}"/>
              </a:ext>
            </a:extLst>
          </p:cNvPr>
          <p:cNvSpPr>
            <a:spLocks noGrp="1"/>
          </p:cNvSpPr>
          <p:nvPr>
            <p:ph type="dt" sz="half" idx="10"/>
          </p:nvPr>
        </p:nvSpPr>
        <p:spPr/>
        <p:txBody>
          <a:bodyPr/>
          <a:lstStyle/>
          <a:p>
            <a:fld id="{3F648895-56D9-4333-A399-9655A4F90F99}" type="datetimeFigureOut">
              <a:rPr lang="en-IN" smtClean="0"/>
              <a:t>25-06-2017</a:t>
            </a:fld>
            <a:endParaRPr lang="en-IN"/>
          </a:p>
        </p:txBody>
      </p:sp>
      <p:sp>
        <p:nvSpPr>
          <p:cNvPr id="5" name="Footer Placeholder 4">
            <a:extLst>
              <a:ext uri="{FF2B5EF4-FFF2-40B4-BE49-F238E27FC236}">
                <a16:creationId xmlns:a16="http://schemas.microsoft.com/office/drawing/2014/main" id="{CE42B271-C8DA-4FA1-9D6E-47BB00136F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6100C5-CE74-454A-9DE6-1D3BC2D54605}"/>
              </a:ext>
            </a:extLst>
          </p:cNvPr>
          <p:cNvSpPr>
            <a:spLocks noGrp="1"/>
          </p:cNvSpPr>
          <p:nvPr>
            <p:ph type="sldNum" sz="quarter" idx="12"/>
          </p:nvPr>
        </p:nvSpPr>
        <p:spPr/>
        <p:txBody>
          <a:bodyPr/>
          <a:lstStyle/>
          <a:p>
            <a:fld id="{20FC711A-C6DC-4B74-A142-1DBEB52D2EE3}" type="slidenum">
              <a:rPr lang="en-IN" smtClean="0"/>
              <a:t>‹#›</a:t>
            </a:fld>
            <a:endParaRPr lang="en-IN"/>
          </a:p>
        </p:txBody>
      </p:sp>
    </p:spTree>
    <p:extLst>
      <p:ext uri="{BB962C8B-B14F-4D97-AF65-F5344CB8AC3E}">
        <p14:creationId xmlns:p14="http://schemas.microsoft.com/office/powerpoint/2010/main" val="1705258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E29C09-CE2F-4CDA-8F57-FD8F227DF2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932F65-1474-4330-B783-E2C83D4ACF0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98FBD6-6173-4802-A914-80C3C5B8D824}"/>
              </a:ext>
            </a:extLst>
          </p:cNvPr>
          <p:cNvSpPr>
            <a:spLocks noGrp="1"/>
          </p:cNvSpPr>
          <p:nvPr>
            <p:ph type="dt" sz="half" idx="10"/>
          </p:nvPr>
        </p:nvSpPr>
        <p:spPr/>
        <p:txBody>
          <a:bodyPr/>
          <a:lstStyle/>
          <a:p>
            <a:fld id="{3F648895-56D9-4333-A399-9655A4F90F99}" type="datetimeFigureOut">
              <a:rPr lang="en-IN" smtClean="0"/>
              <a:t>25-06-2017</a:t>
            </a:fld>
            <a:endParaRPr lang="en-IN"/>
          </a:p>
        </p:txBody>
      </p:sp>
      <p:sp>
        <p:nvSpPr>
          <p:cNvPr id="5" name="Footer Placeholder 4">
            <a:extLst>
              <a:ext uri="{FF2B5EF4-FFF2-40B4-BE49-F238E27FC236}">
                <a16:creationId xmlns:a16="http://schemas.microsoft.com/office/drawing/2014/main" id="{56044B92-C3B2-4DEA-97A1-FBD409DBEC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DCDDB0-D114-4143-B4CD-28A7DF553EF1}"/>
              </a:ext>
            </a:extLst>
          </p:cNvPr>
          <p:cNvSpPr>
            <a:spLocks noGrp="1"/>
          </p:cNvSpPr>
          <p:nvPr>
            <p:ph type="sldNum" sz="quarter" idx="12"/>
          </p:nvPr>
        </p:nvSpPr>
        <p:spPr/>
        <p:txBody>
          <a:bodyPr/>
          <a:lstStyle/>
          <a:p>
            <a:fld id="{20FC711A-C6DC-4B74-A142-1DBEB52D2EE3}" type="slidenum">
              <a:rPr lang="en-IN" smtClean="0"/>
              <a:t>‹#›</a:t>
            </a:fld>
            <a:endParaRPr lang="en-IN"/>
          </a:p>
        </p:txBody>
      </p:sp>
    </p:spTree>
    <p:extLst>
      <p:ext uri="{BB962C8B-B14F-4D97-AF65-F5344CB8AC3E}">
        <p14:creationId xmlns:p14="http://schemas.microsoft.com/office/powerpoint/2010/main" val="1873560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911B6-17F1-4CAB-BE24-FC218243D2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F5DD2B-CB2B-49FE-8986-3F673FC98CF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2D2ABD-5B60-4D2C-94B5-B5D3796C85F8}"/>
              </a:ext>
            </a:extLst>
          </p:cNvPr>
          <p:cNvSpPr>
            <a:spLocks noGrp="1"/>
          </p:cNvSpPr>
          <p:nvPr>
            <p:ph type="dt" sz="half" idx="10"/>
          </p:nvPr>
        </p:nvSpPr>
        <p:spPr/>
        <p:txBody>
          <a:bodyPr/>
          <a:lstStyle/>
          <a:p>
            <a:fld id="{3F648895-56D9-4333-A399-9655A4F90F99}" type="datetimeFigureOut">
              <a:rPr lang="en-IN" smtClean="0"/>
              <a:t>25-06-2017</a:t>
            </a:fld>
            <a:endParaRPr lang="en-IN"/>
          </a:p>
        </p:txBody>
      </p:sp>
      <p:sp>
        <p:nvSpPr>
          <p:cNvPr id="5" name="Footer Placeholder 4">
            <a:extLst>
              <a:ext uri="{FF2B5EF4-FFF2-40B4-BE49-F238E27FC236}">
                <a16:creationId xmlns:a16="http://schemas.microsoft.com/office/drawing/2014/main" id="{BA308B52-75F8-4FAD-A1A0-BBC1FD4C73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61351C-80F3-4C08-8B97-1CF6037060F4}"/>
              </a:ext>
            </a:extLst>
          </p:cNvPr>
          <p:cNvSpPr>
            <a:spLocks noGrp="1"/>
          </p:cNvSpPr>
          <p:nvPr>
            <p:ph type="sldNum" sz="quarter" idx="12"/>
          </p:nvPr>
        </p:nvSpPr>
        <p:spPr/>
        <p:txBody>
          <a:bodyPr/>
          <a:lstStyle/>
          <a:p>
            <a:fld id="{20FC711A-C6DC-4B74-A142-1DBEB52D2EE3}" type="slidenum">
              <a:rPr lang="en-IN" smtClean="0"/>
              <a:t>‹#›</a:t>
            </a:fld>
            <a:endParaRPr lang="en-IN"/>
          </a:p>
        </p:txBody>
      </p:sp>
    </p:spTree>
    <p:extLst>
      <p:ext uri="{BB962C8B-B14F-4D97-AF65-F5344CB8AC3E}">
        <p14:creationId xmlns:p14="http://schemas.microsoft.com/office/powerpoint/2010/main" val="3327177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06481-73E7-4A71-899C-C4452F78D1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AD9F35-3CD7-49B4-B62C-8D3D52165D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0F2538-0417-466E-97C7-BDF4E6824AF2}"/>
              </a:ext>
            </a:extLst>
          </p:cNvPr>
          <p:cNvSpPr>
            <a:spLocks noGrp="1"/>
          </p:cNvSpPr>
          <p:nvPr>
            <p:ph type="dt" sz="half" idx="10"/>
          </p:nvPr>
        </p:nvSpPr>
        <p:spPr/>
        <p:txBody>
          <a:bodyPr/>
          <a:lstStyle/>
          <a:p>
            <a:fld id="{3F648895-56D9-4333-A399-9655A4F90F99}" type="datetimeFigureOut">
              <a:rPr lang="en-IN" smtClean="0"/>
              <a:t>25-06-2017</a:t>
            </a:fld>
            <a:endParaRPr lang="en-IN"/>
          </a:p>
        </p:txBody>
      </p:sp>
      <p:sp>
        <p:nvSpPr>
          <p:cNvPr id="5" name="Footer Placeholder 4">
            <a:extLst>
              <a:ext uri="{FF2B5EF4-FFF2-40B4-BE49-F238E27FC236}">
                <a16:creationId xmlns:a16="http://schemas.microsoft.com/office/drawing/2014/main" id="{CCF002E9-BDBA-4D4A-BBA2-A0A01A88C6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0C91C4-51C9-4B7E-8E5A-D7D90B1ABC56}"/>
              </a:ext>
            </a:extLst>
          </p:cNvPr>
          <p:cNvSpPr>
            <a:spLocks noGrp="1"/>
          </p:cNvSpPr>
          <p:nvPr>
            <p:ph type="sldNum" sz="quarter" idx="12"/>
          </p:nvPr>
        </p:nvSpPr>
        <p:spPr/>
        <p:txBody>
          <a:bodyPr/>
          <a:lstStyle/>
          <a:p>
            <a:fld id="{20FC711A-C6DC-4B74-A142-1DBEB52D2EE3}" type="slidenum">
              <a:rPr lang="en-IN" smtClean="0"/>
              <a:t>‹#›</a:t>
            </a:fld>
            <a:endParaRPr lang="en-IN"/>
          </a:p>
        </p:txBody>
      </p:sp>
    </p:spTree>
    <p:extLst>
      <p:ext uri="{BB962C8B-B14F-4D97-AF65-F5344CB8AC3E}">
        <p14:creationId xmlns:p14="http://schemas.microsoft.com/office/powerpoint/2010/main" val="3952032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0645C-4F2D-4FDE-AE6C-B192207A42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CC4A31-A039-4B02-8378-5A9FA75198E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65CA98-FC01-4B58-97D0-DB1161138B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1B9E25-B1DA-4222-B55C-FA262090B749}"/>
              </a:ext>
            </a:extLst>
          </p:cNvPr>
          <p:cNvSpPr>
            <a:spLocks noGrp="1"/>
          </p:cNvSpPr>
          <p:nvPr>
            <p:ph type="dt" sz="half" idx="10"/>
          </p:nvPr>
        </p:nvSpPr>
        <p:spPr/>
        <p:txBody>
          <a:bodyPr/>
          <a:lstStyle/>
          <a:p>
            <a:fld id="{3F648895-56D9-4333-A399-9655A4F90F99}" type="datetimeFigureOut">
              <a:rPr lang="en-IN" smtClean="0"/>
              <a:t>25-06-2017</a:t>
            </a:fld>
            <a:endParaRPr lang="en-IN"/>
          </a:p>
        </p:txBody>
      </p:sp>
      <p:sp>
        <p:nvSpPr>
          <p:cNvPr id="6" name="Footer Placeholder 5">
            <a:extLst>
              <a:ext uri="{FF2B5EF4-FFF2-40B4-BE49-F238E27FC236}">
                <a16:creationId xmlns:a16="http://schemas.microsoft.com/office/drawing/2014/main" id="{FD5348F8-2E7C-4466-B6CF-3A4A7F924D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D2136D-BECA-49D6-B6CB-2AD2D7746483}"/>
              </a:ext>
            </a:extLst>
          </p:cNvPr>
          <p:cNvSpPr>
            <a:spLocks noGrp="1"/>
          </p:cNvSpPr>
          <p:nvPr>
            <p:ph type="sldNum" sz="quarter" idx="12"/>
          </p:nvPr>
        </p:nvSpPr>
        <p:spPr/>
        <p:txBody>
          <a:bodyPr/>
          <a:lstStyle/>
          <a:p>
            <a:fld id="{20FC711A-C6DC-4B74-A142-1DBEB52D2EE3}" type="slidenum">
              <a:rPr lang="en-IN" smtClean="0"/>
              <a:t>‹#›</a:t>
            </a:fld>
            <a:endParaRPr lang="en-IN"/>
          </a:p>
        </p:txBody>
      </p:sp>
    </p:spTree>
    <p:extLst>
      <p:ext uri="{BB962C8B-B14F-4D97-AF65-F5344CB8AC3E}">
        <p14:creationId xmlns:p14="http://schemas.microsoft.com/office/powerpoint/2010/main" val="1117830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577AD-F0A3-425D-AA52-3813854F39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1ACDE2-626A-46C1-8699-1E857245A1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0DCC65-0A46-43DF-B937-F97BE178750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75B7281-2CD2-471F-9CE1-90C693345E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6134-633B-4B98-AD4F-05E287EC13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EE08E5-7608-46AF-AFF2-102DB2DBF976}"/>
              </a:ext>
            </a:extLst>
          </p:cNvPr>
          <p:cNvSpPr>
            <a:spLocks noGrp="1"/>
          </p:cNvSpPr>
          <p:nvPr>
            <p:ph type="dt" sz="half" idx="10"/>
          </p:nvPr>
        </p:nvSpPr>
        <p:spPr/>
        <p:txBody>
          <a:bodyPr/>
          <a:lstStyle/>
          <a:p>
            <a:fld id="{3F648895-56D9-4333-A399-9655A4F90F99}" type="datetimeFigureOut">
              <a:rPr lang="en-IN" smtClean="0"/>
              <a:t>25-06-2017</a:t>
            </a:fld>
            <a:endParaRPr lang="en-IN"/>
          </a:p>
        </p:txBody>
      </p:sp>
      <p:sp>
        <p:nvSpPr>
          <p:cNvPr id="8" name="Footer Placeholder 7">
            <a:extLst>
              <a:ext uri="{FF2B5EF4-FFF2-40B4-BE49-F238E27FC236}">
                <a16:creationId xmlns:a16="http://schemas.microsoft.com/office/drawing/2014/main" id="{5313E157-708F-4A1D-9A56-0B94B2DFE7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E731BF-6677-4670-8230-835F1C5C7E02}"/>
              </a:ext>
            </a:extLst>
          </p:cNvPr>
          <p:cNvSpPr>
            <a:spLocks noGrp="1"/>
          </p:cNvSpPr>
          <p:nvPr>
            <p:ph type="sldNum" sz="quarter" idx="12"/>
          </p:nvPr>
        </p:nvSpPr>
        <p:spPr/>
        <p:txBody>
          <a:bodyPr/>
          <a:lstStyle/>
          <a:p>
            <a:fld id="{20FC711A-C6DC-4B74-A142-1DBEB52D2EE3}" type="slidenum">
              <a:rPr lang="en-IN" smtClean="0"/>
              <a:t>‹#›</a:t>
            </a:fld>
            <a:endParaRPr lang="en-IN"/>
          </a:p>
        </p:txBody>
      </p:sp>
    </p:spTree>
    <p:extLst>
      <p:ext uri="{BB962C8B-B14F-4D97-AF65-F5344CB8AC3E}">
        <p14:creationId xmlns:p14="http://schemas.microsoft.com/office/powerpoint/2010/main" val="3463440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A0057-9600-4CBD-AABE-086AE6A17D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4712B4-8E39-41CF-8E36-49E23B07B3BA}"/>
              </a:ext>
            </a:extLst>
          </p:cNvPr>
          <p:cNvSpPr>
            <a:spLocks noGrp="1"/>
          </p:cNvSpPr>
          <p:nvPr>
            <p:ph type="dt" sz="half" idx="10"/>
          </p:nvPr>
        </p:nvSpPr>
        <p:spPr/>
        <p:txBody>
          <a:bodyPr/>
          <a:lstStyle/>
          <a:p>
            <a:fld id="{3F648895-56D9-4333-A399-9655A4F90F99}" type="datetimeFigureOut">
              <a:rPr lang="en-IN" smtClean="0"/>
              <a:t>25-06-2017</a:t>
            </a:fld>
            <a:endParaRPr lang="en-IN"/>
          </a:p>
        </p:txBody>
      </p:sp>
      <p:sp>
        <p:nvSpPr>
          <p:cNvPr id="4" name="Footer Placeholder 3">
            <a:extLst>
              <a:ext uri="{FF2B5EF4-FFF2-40B4-BE49-F238E27FC236}">
                <a16:creationId xmlns:a16="http://schemas.microsoft.com/office/drawing/2014/main" id="{4A615C41-CA72-4828-A26C-0F95BD6D03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F706DC-12B5-4F54-9C61-0F078B94E965}"/>
              </a:ext>
            </a:extLst>
          </p:cNvPr>
          <p:cNvSpPr>
            <a:spLocks noGrp="1"/>
          </p:cNvSpPr>
          <p:nvPr>
            <p:ph type="sldNum" sz="quarter" idx="12"/>
          </p:nvPr>
        </p:nvSpPr>
        <p:spPr/>
        <p:txBody>
          <a:bodyPr/>
          <a:lstStyle/>
          <a:p>
            <a:fld id="{20FC711A-C6DC-4B74-A142-1DBEB52D2EE3}" type="slidenum">
              <a:rPr lang="en-IN" smtClean="0"/>
              <a:t>‹#›</a:t>
            </a:fld>
            <a:endParaRPr lang="en-IN"/>
          </a:p>
        </p:txBody>
      </p:sp>
    </p:spTree>
    <p:extLst>
      <p:ext uri="{BB962C8B-B14F-4D97-AF65-F5344CB8AC3E}">
        <p14:creationId xmlns:p14="http://schemas.microsoft.com/office/powerpoint/2010/main" val="34123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8E287-3DF2-499C-B30F-DD7A8E0BFC76}"/>
              </a:ext>
            </a:extLst>
          </p:cNvPr>
          <p:cNvSpPr>
            <a:spLocks noGrp="1"/>
          </p:cNvSpPr>
          <p:nvPr>
            <p:ph type="dt" sz="half" idx="10"/>
          </p:nvPr>
        </p:nvSpPr>
        <p:spPr/>
        <p:txBody>
          <a:bodyPr/>
          <a:lstStyle/>
          <a:p>
            <a:fld id="{3F648895-56D9-4333-A399-9655A4F90F99}" type="datetimeFigureOut">
              <a:rPr lang="en-IN" smtClean="0"/>
              <a:t>25-06-2017</a:t>
            </a:fld>
            <a:endParaRPr lang="en-IN"/>
          </a:p>
        </p:txBody>
      </p:sp>
      <p:sp>
        <p:nvSpPr>
          <p:cNvPr id="3" name="Footer Placeholder 2">
            <a:extLst>
              <a:ext uri="{FF2B5EF4-FFF2-40B4-BE49-F238E27FC236}">
                <a16:creationId xmlns:a16="http://schemas.microsoft.com/office/drawing/2014/main" id="{4F8D2738-AC33-431C-9104-42E17A7F4C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80A0A4A-F1A4-4D4F-8D0B-476591EA303C}"/>
              </a:ext>
            </a:extLst>
          </p:cNvPr>
          <p:cNvSpPr>
            <a:spLocks noGrp="1"/>
          </p:cNvSpPr>
          <p:nvPr>
            <p:ph type="sldNum" sz="quarter" idx="12"/>
          </p:nvPr>
        </p:nvSpPr>
        <p:spPr/>
        <p:txBody>
          <a:bodyPr/>
          <a:lstStyle/>
          <a:p>
            <a:fld id="{20FC711A-C6DC-4B74-A142-1DBEB52D2EE3}" type="slidenum">
              <a:rPr lang="en-IN" smtClean="0"/>
              <a:t>‹#›</a:t>
            </a:fld>
            <a:endParaRPr lang="en-IN"/>
          </a:p>
        </p:txBody>
      </p:sp>
    </p:spTree>
    <p:extLst>
      <p:ext uri="{BB962C8B-B14F-4D97-AF65-F5344CB8AC3E}">
        <p14:creationId xmlns:p14="http://schemas.microsoft.com/office/powerpoint/2010/main" val="3261242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9EFD-D780-4E45-813F-7CFE891D41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EFA3DC-E301-471E-8BA4-33EB46BA76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0D60DF-8F64-49B1-A49F-A97902093A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0E7BEF-8CEF-4B33-B8B6-8163EC944159}"/>
              </a:ext>
            </a:extLst>
          </p:cNvPr>
          <p:cNvSpPr>
            <a:spLocks noGrp="1"/>
          </p:cNvSpPr>
          <p:nvPr>
            <p:ph type="dt" sz="half" idx="10"/>
          </p:nvPr>
        </p:nvSpPr>
        <p:spPr/>
        <p:txBody>
          <a:bodyPr/>
          <a:lstStyle/>
          <a:p>
            <a:fld id="{3F648895-56D9-4333-A399-9655A4F90F99}" type="datetimeFigureOut">
              <a:rPr lang="en-IN" smtClean="0"/>
              <a:t>25-06-2017</a:t>
            </a:fld>
            <a:endParaRPr lang="en-IN"/>
          </a:p>
        </p:txBody>
      </p:sp>
      <p:sp>
        <p:nvSpPr>
          <p:cNvPr id="6" name="Footer Placeholder 5">
            <a:extLst>
              <a:ext uri="{FF2B5EF4-FFF2-40B4-BE49-F238E27FC236}">
                <a16:creationId xmlns:a16="http://schemas.microsoft.com/office/drawing/2014/main" id="{9B732D12-EE20-4063-8989-B5AEB4B849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33CC97-27C9-405B-8EED-CBDB314B0286}"/>
              </a:ext>
            </a:extLst>
          </p:cNvPr>
          <p:cNvSpPr>
            <a:spLocks noGrp="1"/>
          </p:cNvSpPr>
          <p:nvPr>
            <p:ph type="sldNum" sz="quarter" idx="12"/>
          </p:nvPr>
        </p:nvSpPr>
        <p:spPr/>
        <p:txBody>
          <a:bodyPr/>
          <a:lstStyle/>
          <a:p>
            <a:fld id="{20FC711A-C6DC-4B74-A142-1DBEB52D2EE3}" type="slidenum">
              <a:rPr lang="en-IN" smtClean="0"/>
              <a:t>‹#›</a:t>
            </a:fld>
            <a:endParaRPr lang="en-IN"/>
          </a:p>
        </p:txBody>
      </p:sp>
    </p:spTree>
    <p:extLst>
      <p:ext uri="{BB962C8B-B14F-4D97-AF65-F5344CB8AC3E}">
        <p14:creationId xmlns:p14="http://schemas.microsoft.com/office/powerpoint/2010/main" val="195856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A5B9D-A026-465A-B7EC-719C769936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107075-60CE-40B7-BCEA-345E55CFAA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848D00-DAF3-4D83-A0B4-5150795DD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D17FE8-5886-4B2A-964E-B1273A6AB102}"/>
              </a:ext>
            </a:extLst>
          </p:cNvPr>
          <p:cNvSpPr>
            <a:spLocks noGrp="1"/>
          </p:cNvSpPr>
          <p:nvPr>
            <p:ph type="dt" sz="half" idx="10"/>
          </p:nvPr>
        </p:nvSpPr>
        <p:spPr/>
        <p:txBody>
          <a:bodyPr/>
          <a:lstStyle/>
          <a:p>
            <a:fld id="{3F648895-56D9-4333-A399-9655A4F90F99}" type="datetimeFigureOut">
              <a:rPr lang="en-IN" smtClean="0"/>
              <a:t>25-06-2017</a:t>
            </a:fld>
            <a:endParaRPr lang="en-IN"/>
          </a:p>
        </p:txBody>
      </p:sp>
      <p:sp>
        <p:nvSpPr>
          <p:cNvPr id="6" name="Footer Placeholder 5">
            <a:extLst>
              <a:ext uri="{FF2B5EF4-FFF2-40B4-BE49-F238E27FC236}">
                <a16:creationId xmlns:a16="http://schemas.microsoft.com/office/drawing/2014/main" id="{0A0488BA-7B71-4EEB-8152-D0D8C2590E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AB07C6-FC5C-4432-ADA6-33ABBBC7D90D}"/>
              </a:ext>
            </a:extLst>
          </p:cNvPr>
          <p:cNvSpPr>
            <a:spLocks noGrp="1"/>
          </p:cNvSpPr>
          <p:nvPr>
            <p:ph type="sldNum" sz="quarter" idx="12"/>
          </p:nvPr>
        </p:nvSpPr>
        <p:spPr/>
        <p:txBody>
          <a:bodyPr/>
          <a:lstStyle/>
          <a:p>
            <a:fld id="{20FC711A-C6DC-4B74-A142-1DBEB52D2EE3}" type="slidenum">
              <a:rPr lang="en-IN" smtClean="0"/>
              <a:t>‹#›</a:t>
            </a:fld>
            <a:endParaRPr lang="en-IN"/>
          </a:p>
        </p:txBody>
      </p:sp>
    </p:spTree>
    <p:extLst>
      <p:ext uri="{BB962C8B-B14F-4D97-AF65-F5344CB8AC3E}">
        <p14:creationId xmlns:p14="http://schemas.microsoft.com/office/powerpoint/2010/main" val="641656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F67720-9BAB-411B-BF1C-9D81EA6EA8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E8B457-7158-4A24-BBDE-BD3CF7B7F0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676E38-AAD0-4604-B551-2C40D79890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48895-56D9-4333-A399-9655A4F90F99}" type="datetimeFigureOut">
              <a:rPr lang="en-IN" smtClean="0"/>
              <a:t>25-06-2017</a:t>
            </a:fld>
            <a:endParaRPr lang="en-IN"/>
          </a:p>
        </p:txBody>
      </p:sp>
      <p:sp>
        <p:nvSpPr>
          <p:cNvPr id="5" name="Footer Placeholder 4">
            <a:extLst>
              <a:ext uri="{FF2B5EF4-FFF2-40B4-BE49-F238E27FC236}">
                <a16:creationId xmlns:a16="http://schemas.microsoft.com/office/drawing/2014/main" id="{8A79B684-37AC-4229-95CE-1A397B9C95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82D526-67C5-44B8-A7E0-4BFCA1BA7D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C711A-C6DC-4B74-A142-1DBEB52D2EE3}" type="slidenum">
              <a:rPr lang="en-IN" smtClean="0"/>
              <a:t>‹#›</a:t>
            </a:fld>
            <a:endParaRPr lang="en-IN"/>
          </a:p>
        </p:txBody>
      </p:sp>
    </p:spTree>
    <p:extLst>
      <p:ext uri="{BB962C8B-B14F-4D97-AF65-F5344CB8AC3E}">
        <p14:creationId xmlns:p14="http://schemas.microsoft.com/office/powerpoint/2010/main" val="3967589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CF9084A-803D-4364-910B-ACB86C17C129}"/>
              </a:ext>
            </a:extLst>
          </p:cNvPr>
          <p:cNvSpPr/>
          <p:nvPr/>
        </p:nvSpPr>
        <p:spPr>
          <a:xfrm>
            <a:off x="0" y="0"/>
            <a:ext cx="12192000" cy="3483429"/>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24B5DAE-8314-4C7E-AC18-AFDB87683440}"/>
              </a:ext>
            </a:extLst>
          </p:cNvPr>
          <p:cNvSpPr/>
          <p:nvPr/>
        </p:nvSpPr>
        <p:spPr>
          <a:xfrm>
            <a:off x="0" y="3483429"/>
            <a:ext cx="12192000" cy="3374571"/>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19D6481B-0E3F-4080-B30B-7D22EE025CF7}"/>
              </a:ext>
            </a:extLst>
          </p:cNvPr>
          <p:cNvSpPr/>
          <p:nvPr/>
        </p:nvSpPr>
        <p:spPr>
          <a:xfrm>
            <a:off x="0" y="0"/>
            <a:ext cx="12192000" cy="3483429"/>
          </a:xfrm>
          <a:prstGeom prst="rect">
            <a:avLst/>
          </a:prstGeom>
          <a:gradFill flip="none" rotWithShape="1">
            <a:gsLst>
              <a:gs pos="100000">
                <a:schemeClr val="accent1">
                  <a:lumMod val="5000"/>
                  <a:lumOff val="95000"/>
                </a:schemeClr>
              </a:gs>
              <a:gs pos="0">
                <a:schemeClr val="bg1">
                  <a:alpha val="6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a16="http://schemas.microsoft.com/office/drawing/2014/main" id="{60512EE5-FBB6-45A9-915F-59DFE7E483AD}"/>
              </a:ext>
            </a:extLst>
          </p:cNvPr>
          <p:cNvGrpSpPr/>
          <p:nvPr/>
        </p:nvGrpSpPr>
        <p:grpSpPr>
          <a:xfrm rot="2700000">
            <a:off x="4278066" y="1665495"/>
            <a:ext cx="3635868" cy="3635868"/>
            <a:chOff x="4721902" y="1244184"/>
            <a:chExt cx="4437088" cy="4437088"/>
          </a:xfrm>
        </p:grpSpPr>
        <p:sp>
          <p:nvSpPr>
            <p:cNvPr id="7" name="Rectangle 6">
              <a:extLst>
                <a:ext uri="{FF2B5EF4-FFF2-40B4-BE49-F238E27FC236}">
                  <a16:creationId xmlns:a16="http://schemas.microsoft.com/office/drawing/2014/main" id="{BCE79B4B-1541-4911-A116-C167E1677B99}"/>
                </a:ext>
              </a:extLst>
            </p:cNvPr>
            <p:cNvSpPr/>
            <p:nvPr/>
          </p:nvSpPr>
          <p:spPr>
            <a:xfrm>
              <a:off x="4721902" y="1244184"/>
              <a:ext cx="2218544" cy="2218544"/>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FC9209D-07C0-4B9C-B218-3FF9D733354E}"/>
                </a:ext>
              </a:extLst>
            </p:cNvPr>
            <p:cNvSpPr/>
            <p:nvPr/>
          </p:nvSpPr>
          <p:spPr>
            <a:xfrm>
              <a:off x="6940446" y="1244184"/>
              <a:ext cx="2218544" cy="2218544"/>
            </a:xfrm>
            <a:prstGeom prst="rect">
              <a:avLst/>
            </a:prstGeom>
            <a:blipFill dpi="0" rotWithShape="0">
              <a:blip r:embed="rId3"/>
              <a:srcRect/>
              <a:stretch>
                <a:fillRect l="-40000" r="-8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B4027BA8-05CC-49FF-976A-9F4897E32176}"/>
                </a:ext>
              </a:extLst>
            </p:cNvPr>
            <p:cNvSpPr/>
            <p:nvPr/>
          </p:nvSpPr>
          <p:spPr>
            <a:xfrm>
              <a:off x="4721902" y="3462728"/>
              <a:ext cx="2218544" cy="2218544"/>
            </a:xfrm>
            <a:prstGeom prst="rect">
              <a:avLst/>
            </a:prstGeom>
            <a:blipFill dpi="0" rotWithShape="0">
              <a:blip r:embed="rId4"/>
              <a:srcRect/>
              <a:stretch>
                <a:fillRect l="-30000" t="1000" r="-1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F84DA141-9CF1-4DAF-B559-A7D542E10A33}"/>
                </a:ext>
              </a:extLst>
            </p:cNvPr>
            <p:cNvSpPr/>
            <p:nvPr/>
          </p:nvSpPr>
          <p:spPr>
            <a:xfrm>
              <a:off x="6940446" y="3462728"/>
              <a:ext cx="2218544" cy="2218544"/>
            </a:xfrm>
            <a:prstGeom prst="rect">
              <a:avLst/>
            </a:prstGeom>
            <a:solidFill>
              <a:srgbClr val="37D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 name="TextBox 11">
            <a:extLst>
              <a:ext uri="{FF2B5EF4-FFF2-40B4-BE49-F238E27FC236}">
                <a16:creationId xmlns:a16="http://schemas.microsoft.com/office/drawing/2014/main" id="{92BA9179-52D6-44EE-8F0F-018CE64F1AF4}"/>
              </a:ext>
            </a:extLst>
          </p:cNvPr>
          <p:cNvSpPr txBox="1"/>
          <p:nvPr/>
        </p:nvSpPr>
        <p:spPr>
          <a:xfrm>
            <a:off x="5676274" y="1232053"/>
            <a:ext cx="839449" cy="646331"/>
          </a:xfrm>
          <a:prstGeom prst="rect">
            <a:avLst/>
          </a:prstGeom>
          <a:noFill/>
        </p:spPr>
        <p:txBody>
          <a:bodyPr wrap="square" rtlCol="0">
            <a:spAutoFit/>
          </a:bodyPr>
          <a:lstStyle/>
          <a:p>
            <a:pPr algn="ctr"/>
            <a:r>
              <a:rPr lang="en-IN" sz="3600" dirty="0">
                <a:solidFill>
                  <a:srgbClr val="37DEFF"/>
                </a:solidFill>
                <a:latin typeface="Eurostile BQ" pitchFamily="50" charset="0"/>
              </a:rPr>
              <a:t>7</a:t>
            </a:r>
          </a:p>
        </p:txBody>
      </p:sp>
      <p:pic>
        <p:nvPicPr>
          <p:cNvPr id="14" name="Graphic 13" descr="Lightbulb">
            <a:extLst>
              <a:ext uri="{FF2B5EF4-FFF2-40B4-BE49-F238E27FC236}">
                <a16:creationId xmlns:a16="http://schemas.microsoft.com/office/drawing/2014/main" id="{5D2EC2E0-1218-4156-AF9A-E73D999676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25998" y="2374307"/>
            <a:ext cx="540000" cy="540000"/>
          </a:xfrm>
          <a:prstGeom prst="rect">
            <a:avLst/>
          </a:prstGeom>
        </p:spPr>
      </p:pic>
      <p:pic>
        <p:nvPicPr>
          <p:cNvPr id="16" name="Graphic 15" descr="Upward trend">
            <a:extLst>
              <a:ext uri="{FF2B5EF4-FFF2-40B4-BE49-F238E27FC236}">
                <a16:creationId xmlns:a16="http://schemas.microsoft.com/office/drawing/2014/main" id="{242A31FE-D775-4166-A2A9-45015377B8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46024" y="4107405"/>
            <a:ext cx="540000" cy="540000"/>
          </a:xfrm>
          <a:prstGeom prst="rect">
            <a:avLst/>
          </a:prstGeom>
        </p:spPr>
      </p:pic>
      <p:pic>
        <p:nvPicPr>
          <p:cNvPr id="18" name="Graphic 17" descr="Magnifying glass">
            <a:extLst>
              <a:ext uri="{FF2B5EF4-FFF2-40B4-BE49-F238E27FC236}">
                <a16:creationId xmlns:a16="http://schemas.microsoft.com/office/drawing/2014/main" id="{D507CA53-F6A2-4E0B-9CAC-EFADB74B7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837088" y="3767147"/>
            <a:ext cx="540000" cy="540000"/>
          </a:xfrm>
          <a:prstGeom prst="rect">
            <a:avLst/>
          </a:prstGeom>
        </p:spPr>
      </p:pic>
      <p:pic>
        <p:nvPicPr>
          <p:cNvPr id="20" name="Graphic 19" descr="Bar chart">
            <a:extLst>
              <a:ext uri="{FF2B5EF4-FFF2-40B4-BE49-F238E27FC236}">
                <a16:creationId xmlns:a16="http://schemas.microsoft.com/office/drawing/2014/main" id="{D01218E8-A71F-42E8-820C-A0C8A82B36F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205976" y="4107405"/>
            <a:ext cx="540000" cy="540000"/>
          </a:xfrm>
          <a:prstGeom prst="rect">
            <a:avLst/>
          </a:prstGeom>
        </p:spPr>
      </p:pic>
      <p:sp>
        <p:nvSpPr>
          <p:cNvPr id="21" name="TextBox 20">
            <a:extLst>
              <a:ext uri="{FF2B5EF4-FFF2-40B4-BE49-F238E27FC236}">
                <a16:creationId xmlns:a16="http://schemas.microsoft.com/office/drawing/2014/main" id="{00957321-B6B5-4CAF-9437-5E12D26AF9DC}"/>
              </a:ext>
            </a:extLst>
          </p:cNvPr>
          <p:cNvSpPr txBox="1"/>
          <p:nvPr/>
        </p:nvSpPr>
        <p:spPr>
          <a:xfrm>
            <a:off x="5466411" y="1917004"/>
            <a:ext cx="1259174" cy="276999"/>
          </a:xfrm>
          <a:prstGeom prst="rect">
            <a:avLst/>
          </a:prstGeom>
          <a:noFill/>
        </p:spPr>
        <p:txBody>
          <a:bodyPr wrap="square" rtlCol="0">
            <a:spAutoFit/>
          </a:bodyPr>
          <a:lstStyle/>
          <a:p>
            <a:pPr algn="ctr"/>
            <a:r>
              <a:rPr lang="en-IN" sz="1200" dirty="0">
                <a:solidFill>
                  <a:srgbClr val="37DEFF"/>
                </a:solidFill>
                <a:latin typeface="Open Sans Light" panose="020B0306030504020204" pitchFamily="34" charset="0"/>
                <a:ea typeface="Open Sans Light" panose="020B0306030504020204" pitchFamily="34" charset="0"/>
                <a:cs typeface="Open Sans Light" panose="020B0306030504020204" pitchFamily="34" charset="0"/>
              </a:rPr>
              <a:t>ADD TEXT</a:t>
            </a:r>
          </a:p>
        </p:txBody>
      </p:sp>
      <p:sp>
        <p:nvSpPr>
          <p:cNvPr id="22" name="TextBox 21">
            <a:extLst>
              <a:ext uri="{FF2B5EF4-FFF2-40B4-BE49-F238E27FC236}">
                <a16:creationId xmlns:a16="http://schemas.microsoft.com/office/drawing/2014/main" id="{04889AFF-7408-4464-AD7F-BD7E7E361A92}"/>
              </a:ext>
            </a:extLst>
          </p:cNvPr>
          <p:cNvSpPr txBox="1"/>
          <p:nvPr/>
        </p:nvSpPr>
        <p:spPr>
          <a:xfrm>
            <a:off x="4966068" y="4395911"/>
            <a:ext cx="2259859" cy="276999"/>
          </a:xfrm>
          <a:prstGeom prst="rect">
            <a:avLst/>
          </a:prstGeom>
          <a:noFill/>
        </p:spPr>
        <p:txBody>
          <a:bodyPr wrap="square" rtlCol="0">
            <a:spAutoFit/>
          </a:bodyPr>
          <a:lstStyle/>
          <a:p>
            <a:pPr algn="ctr"/>
            <a:r>
              <a:rPr lang="en-IN" sz="1200" spc="300" dirty="0">
                <a:latin typeface="Open Sans" panose="020B0606030504020204" pitchFamily="34" charset="0"/>
                <a:ea typeface="Open Sans" panose="020B0606030504020204" pitchFamily="34" charset="0"/>
                <a:cs typeface="Open Sans" panose="020B0606030504020204" pitchFamily="34" charset="0"/>
              </a:rPr>
              <a:t>CREATIVE VENUS</a:t>
            </a:r>
          </a:p>
        </p:txBody>
      </p:sp>
      <p:sp>
        <p:nvSpPr>
          <p:cNvPr id="23" name="TextBox 22">
            <a:extLst>
              <a:ext uri="{FF2B5EF4-FFF2-40B4-BE49-F238E27FC236}">
                <a16:creationId xmlns:a16="http://schemas.microsoft.com/office/drawing/2014/main" id="{B37FEACE-4E1C-462D-8313-806FB15543F0}"/>
              </a:ext>
            </a:extLst>
          </p:cNvPr>
          <p:cNvSpPr txBox="1"/>
          <p:nvPr/>
        </p:nvSpPr>
        <p:spPr>
          <a:xfrm>
            <a:off x="5270669" y="4719911"/>
            <a:ext cx="1650656" cy="553998"/>
          </a:xfrm>
          <a:prstGeom prst="rect">
            <a:avLst/>
          </a:prstGeom>
          <a:noFill/>
        </p:spPr>
        <p:txBody>
          <a:bodyPr wrap="square" rtlCol="0">
            <a:spAutoFit/>
          </a:bodyPr>
          <a:lstStyle/>
          <a:p>
            <a:pPr algn="ctr"/>
            <a:r>
              <a:rPr lang="en-IN" sz="1000" dirty="0">
                <a:latin typeface="Open Sans Light" panose="020B0306030504020204" pitchFamily="34" charset="0"/>
                <a:ea typeface="Open Sans Light" panose="020B0306030504020204" pitchFamily="34" charset="0"/>
                <a:cs typeface="Open Sans Light" panose="020B0306030504020204" pitchFamily="34" charset="0"/>
              </a:rPr>
              <a:t>SUBSCRIBE TO OUR CHANNEL TO WATCH MORE SUCH VIDEOS.</a:t>
            </a:r>
          </a:p>
        </p:txBody>
      </p:sp>
      <p:sp>
        <p:nvSpPr>
          <p:cNvPr id="24" name="TextBox 23">
            <a:extLst>
              <a:ext uri="{FF2B5EF4-FFF2-40B4-BE49-F238E27FC236}">
                <a16:creationId xmlns:a16="http://schemas.microsoft.com/office/drawing/2014/main" id="{A15267BB-051E-4173-AABC-50B64E04F7D1}"/>
              </a:ext>
            </a:extLst>
          </p:cNvPr>
          <p:cNvSpPr txBox="1"/>
          <p:nvPr/>
        </p:nvSpPr>
        <p:spPr>
          <a:xfrm>
            <a:off x="446023" y="4719911"/>
            <a:ext cx="3694719" cy="1520737"/>
          </a:xfrm>
          <a:prstGeom prst="rect">
            <a:avLst/>
          </a:prstGeom>
          <a:noFill/>
        </p:spPr>
        <p:txBody>
          <a:bodyPr wrap="square" rtlCol="0">
            <a:spAutoFit/>
          </a:bodyPr>
          <a:lstStyle/>
          <a:p>
            <a:pPr algn="just">
              <a:lnSpc>
                <a:spcPct val="150000"/>
              </a:lnSpc>
            </a:pPr>
            <a:r>
              <a:rPr lang="en-IN" sz="1050"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Subscribe to our channel to watch more such videos. We regularly update our channel with creative videos to demonstrate what you can do in the presentation. PowerPoint is an amazing tool where you can create logos, banners, templates, designs, custom shapes, etc. You do not need any other software to create such items.</a:t>
            </a:r>
          </a:p>
        </p:txBody>
      </p:sp>
      <p:sp>
        <p:nvSpPr>
          <p:cNvPr id="26" name="TextBox 25">
            <a:extLst>
              <a:ext uri="{FF2B5EF4-FFF2-40B4-BE49-F238E27FC236}">
                <a16:creationId xmlns:a16="http://schemas.microsoft.com/office/drawing/2014/main" id="{D8E1444A-2788-4544-AED6-DAB24F24AA46}"/>
              </a:ext>
            </a:extLst>
          </p:cNvPr>
          <p:cNvSpPr txBox="1"/>
          <p:nvPr/>
        </p:nvSpPr>
        <p:spPr>
          <a:xfrm>
            <a:off x="8051256" y="4719910"/>
            <a:ext cx="3694719" cy="1520737"/>
          </a:xfrm>
          <a:prstGeom prst="rect">
            <a:avLst/>
          </a:prstGeom>
          <a:noFill/>
        </p:spPr>
        <p:txBody>
          <a:bodyPr wrap="square" rtlCol="0">
            <a:spAutoFit/>
          </a:bodyPr>
          <a:lstStyle/>
          <a:p>
            <a:pPr algn="just">
              <a:lnSpc>
                <a:spcPct val="150000"/>
              </a:lnSpc>
            </a:pPr>
            <a:r>
              <a:rPr lang="en-IN" sz="1050"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Subscribe to our channel to watch more such videos. We regularly update our channel with creative videos to demonstrate what you can do in the presentation. PowerPoint is an amazing tool where you can create logos, banners, templates, designs, custom shapes, etc. You do not need any other software to create such items.</a:t>
            </a:r>
          </a:p>
        </p:txBody>
      </p:sp>
      <p:sp>
        <p:nvSpPr>
          <p:cNvPr id="27" name="TextBox 26">
            <a:extLst>
              <a:ext uri="{FF2B5EF4-FFF2-40B4-BE49-F238E27FC236}">
                <a16:creationId xmlns:a16="http://schemas.microsoft.com/office/drawing/2014/main" id="{CB3A04FA-455C-4868-9AC9-9A8EEDEA45E3}"/>
              </a:ext>
            </a:extLst>
          </p:cNvPr>
          <p:cNvSpPr txBox="1"/>
          <p:nvPr/>
        </p:nvSpPr>
        <p:spPr>
          <a:xfrm>
            <a:off x="3397767" y="6486884"/>
            <a:ext cx="5396459" cy="276999"/>
          </a:xfrm>
          <a:prstGeom prst="rect">
            <a:avLst/>
          </a:prstGeom>
          <a:noFill/>
        </p:spPr>
        <p:txBody>
          <a:bodyPr wrap="square" rtlCol="0">
            <a:spAutoFit/>
          </a:bodyPr>
          <a:lstStyle/>
          <a:p>
            <a:pPr algn="ctr"/>
            <a:r>
              <a:rPr lang="en-IN" sz="1200" spc="300" dirty="0">
                <a:solidFill>
                  <a:srgbClr val="37DEFF"/>
                </a:solidFill>
                <a:latin typeface="Open Sans Light" panose="020B0306030504020204" pitchFamily="34" charset="0"/>
                <a:ea typeface="Open Sans Light" panose="020B0306030504020204" pitchFamily="34" charset="0"/>
                <a:cs typeface="Open Sans Light" panose="020B0306030504020204" pitchFamily="34" charset="0"/>
              </a:rPr>
              <a:t>DOWNLOAD FREE PRESENTATION DESIGNS</a:t>
            </a:r>
          </a:p>
        </p:txBody>
      </p:sp>
      <p:sp>
        <p:nvSpPr>
          <p:cNvPr id="28" name="TextBox 27">
            <a:extLst>
              <a:ext uri="{FF2B5EF4-FFF2-40B4-BE49-F238E27FC236}">
                <a16:creationId xmlns:a16="http://schemas.microsoft.com/office/drawing/2014/main" id="{D4CB3798-930C-4C4B-B196-9B51DBB4A444}"/>
              </a:ext>
            </a:extLst>
          </p:cNvPr>
          <p:cNvSpPr txBox="1"/>
          <p:nvPr/>
        </p:nvSpPr>
        <p:spPr>
          <a:xfrm>
            <a:off x="130957" y="855174"/>
            <a:ext cx="2691222" cy="1200329"/>
          </a:xfrm>
          <a:prstGeom prst="rect">
            <a:avLst/>
          </a:prstGeom>
          <a:noFill/>
        </p:spPr>
        <p:txBody>
          <a:bodyPr wrap="square" rtlCol="0">
            <a:spAutoFit/>
          </a:bodyPr>
          <a:lstStyle/>
          <a:p>
            <a:r>
              <a:rPr lang="en-IN" sz="3600" spc="300" dirty="0">
                <a:latin typeface="Open Sans Extrabold" panose="020B0906030804020204" pitchFamily="34" charset="0"/>
                <a:ea typeface="Open Sans Extrabold" panose="020B0906030804020204" pitchFamily="34" charset="0"/>
                <a:cs typeface="Open Sans Extrabold" panose="020B0906030804020204" pitchFamily="34" charset="0"/>
              </a:rPr>
              <a:t>CREATIVE VENUS</a:t>
            </a:r>
          </a:p>
        </p:txBody>
      </p:sp>
      <p:sp>
        <p:nvSpPr>
          <p:cNvPr id="29" name="Rectangle 28">
            <a:extLst>
              <a:ext uri="{FF2B5EF4-FFF2-40B4-BE49-F238E27FC236}">
                <a16:creationId xmlns:a16="http://schemas.microsoft.com/office/drawing/2014/main" id="{99171B06-0AA9-4499-B1E4-8D5F88F31D33}"/>
              </a:ext>
            </a:extLst>
          </p:cNvPr>
          <p:cNvSpPr/>
          <p:nvPr/>
        </p:nvSpPr>
        <p:spPr>
          <a:xfrm>
            <a:off x="254833" y="2044103"/>
            <a:ext cx="731191" cy="71021"/>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7DFA62D2-D73F-4E5B-AECE-FC4C68D58D20}"/>
              </a:ext>
            </a:extLst>
          </p:cNvPr>
          <p:cNvSpPr/>
          <p:nvPr/>
        </p:nvSpPr>
        <p:spPr>
          <a:xfrm>
            <a:off x="951478" y="2044103"/>
            <a:ext cx="1620000" cy="71021"/>
          </a:xfrm>
          <a:prstGeom prst="rect">
            <a:avLst/>
          </a:prstGeom>
          <a:solidFill>
            <a:srgbClr val="37D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3" name="Group 32">
            <a:extLst>
              <a:ext uri="{FF2B5EF4-FFF2-40B4-BE49-F238E27FC236}">
                <a16:creationId xmlns:a16="http://schemas.microsoft.com/office/drawing/2014/main" id="{53EF5903-CFA4-4787-91D4-FB14C5388869}"/>
              </a:ext>
            </a:extLst>
          </p:cNvPr>
          <p:cNvGrpSpPr/>
          <p:nvPr/>
        </p:nvGrpSpPr>
        <p:grpSpPr>
          <a:xfrm>
            <a:off x="9837116" y="0"/>
            <a:ext cx="1638860" cy="1015325"/>
            <a:chOff x="8419540" y="-14258"/>
            <a:chExt cx="2802297" cy="1736110"/>
          </a:xfrm>
        </p:grpSpPr>
        <p:sp>
          <p:nvSpPr>
            <p:cNvPr id="31" name="Isosceles Triangle 30">
              <a:extLst>
                <a:ext uri="{FF2B5EF4-FFF2-40B4-BE49-F238E27FC236}">
                  <a16:creationId xmlns:a16="http://schemas.microsoft.com/office/drawing/2014/main" id="{CEC07D94-5247-42E1-9D9C-61682E85C7FA}"/>
                </a:ext>
              </a:extLst>
            </p:cNvPr>
            <p:cNvSpPr/>
            <p:nvPr/>
          </p:nvSpPr>
          <p:spPr>
            <a:xfrm flipV="1">
              <a:off x="9620522" y="-14258"/>
              <a:ext cx="1601315" cy="1112132"/>
            </a:xfrm>
            <a:prstGeom prst="triangle">
              <a:avLst/>
            </a:prstGeom>
            <a:solidFill>
              <a:srgbClr val="37D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Isosceles Triangle 31">
              <a:extLst>
                <a:ext uri="{FF2B5EF4-FFF2-40B4-BE49-F238E27FC236}">
                  <a16:creationId xmlns:a16="http://schemas.microsoft.com/office/drawing/2014/main" id="{670D0686-D2BC-4BB5-811F-DD0D715E8369}"/>
                </a:ext>
              </a:extLst>
            </p:cNvPr>
            <p:cNvSpPr/>
            <p:nvPr/>
          </p:nvSpPr>
          <p:spPr>
            <a:xfrm flipV="1">
              <a:off x="8419540" y="-14257"/>
              <a:ext cx="2108019" cy="1736109"/>
            </a:xfrm>
            <a:prstGeom prst="triangle">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82261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145</Words>
  <Application>Microsoft Office PowerPoint</Application>
  <PresentationFormat>Widescreen</PresentationFormat>
  <Paragraphs>8</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Eurostile BQ</vt:lpstr>
      <vt:lpstr>Open Sans</vt:lpstr>
      <vt:lpstr>Open Sans Extrabold</vt:lpstr>
      <vt:lpstr>Open Sans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Sharma</dc:creator>
  <cp:lastModifiedBy>Pankaj Sharma</cp:lastModifiedBy>
  <cp:revision>7</cp:revision>
  <dcterms:created xsi:type="dcterms:W3CDTF">2017-06-25T11:42:42Z</dcterms:created>
  <dcterms:modified xsi:type="dcterms:W3CDTF">2017-06-25T12:22:03Z</dcterms:modified>
</cp:coreProperties>
</file>