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8C3"/>
    <a:srgbClr val="BB4057"/>
    <a:srgbClr val="7A2A9F"/>
    <a:srgbClr val="87146E"/>
    <a:srgbClr val="A7119C"/>
    <a:srgbClr val="00C0B7"/>
    <a:srgbClr val="00B022"/>
    <a:srgbClr val="16A657"/>
    <a:srgbClr val="0535FF"/>
    <a:srgbClr val="F7A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04" autoAdjust="0"/>
    <p:restoredTop sz="94660"/>
  </p:normalViewPr>
  <p:slideViewPr>
    <p:cSldViewPr snapToGrid="0">
      <p:cViewPr varScale="1">
        <p:scale>
          <a:sx n="66" d="100"/>
          <a:sy n="66" d="100"/>
        </p:scale>
        <p:origin x="4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76A13-904C-40A4-8E4E-48F296E71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47F34-A8E0-49F4-BA2D-B66839214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D925A-6DBF-4A1F-A8B0-9977D09A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03F8-6814-4EB4-BC08-4A578CF1FBE0}" type="datetimeFigureOut">
              <a:rPr lang="en-IN" smtClean="0"/>
              <a:t>22-06-2017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29DE9-290E-4002-B0C5-02D63013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23CBF-7A47-4558-83E0-1D4BFF98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96B4-F4FE-42A0-B6DF-7E8E10EF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91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0239-621C-43C4-A66F-4B3535B2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57134-7F52-4E39-8184-1BCB7843D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63070-888C-4479-B7A1-617F8943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03F8-6814-4EB4-BC08-4A578CF1FBE0}" type="datetimeFigureOut">
              <a:rPr lang="en-IN" smtClean="0"/>
              <a:t>22-06-2017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3471A-97E3-44E9-936F-88AB33C5D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792E2-C253-454A-A762-97E0423D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96B4-F4FE-42A0-B6DF-7E8E10EF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98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F26A8E-21F3-444F-96FC-E8E82CD22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43872-41D9-4CFE-A71C-9308F3AD9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A5118-A931-45B1-A287-57B69BF4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03F8-6814-4EB4-BC08-4A578CF1FBE0}" type="datetimeFigureOut">
              <a:rPr lang="en-IN" smtClean="0"/>
              <a:t>22-06-2017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9D48D-C9E6-4819-92C4-DDB0F5BC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CD630-B235-4A42-B0F2-A0227BC1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96B4-F4FE-42A0-B6DF-7E8E10EF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54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371B-9179-4472-A310-3AC6BF5C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6D217-5517-41C7-B233-FF69F72B1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16F99-656A-4008-A3DE-67A9411B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03F8-6814-4EB4-BC08-4A578CF1FBE0}" type="datetimeFigureOut">
              <a:rPr lang="en-IN" smtClean="0"/>
              <a:t>22-06-2017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85798-5557-4C4B-8011-C4DCEA7F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7395C-022F-40A6-96E9-B8CFBDF3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96B4-F4FE-42A0-B6DF-7E8E10EF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63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A844A-CA49-490C-955E-D001E3BF5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86449-8BFD-4529-8CA5-E9DD2A334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2F4E6-3BA1-4FFF-8CD7-2D952A3C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03F8-6814-4EB4-BC08-4A578CF1FBE0}" type="datetimeFigureOut">
              <a:rPr lang="en-IN" smtClean="0"/>
              <a:t>22-06-2017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5790E-9486-41D6-A144-E9003980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10617-6B5B-4C3A-9F38-A118D009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96B4-F4FE-42A0-B6DF-7E8E10EF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86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421F-67D0-4282-8B43-6FDE3EF9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51247-8FCB-4E6B-B790-F7E397634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10938-259C-4149-8986-DDF623A66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CBF82-C99F-4C95-8E36-77D55863E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03F8-6814-4EB4-BC08-4A578CF1FBE0}" type="datetimeFigureOut">
              <a:rPr lang="en-IN" smtClean="0"/>
              <a:t>22-06-2017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E3490-BFC6-4FE1-AE16-CD5E5A43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D409E-7F31-4315-A0F7-5607D3CA6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96B4-F4FE-42A0-B6DF-7E8E10EF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25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60448-F6C4-4C85-BE03-66902AAC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FBCEB-9FED-46FD-9C1A-AB4CDA7CD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20A6B-ACCC-46D9-861D-AEAEA8CBB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13893-4253-43C3-A400-4A49C9FEF8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9A547-3BD6-4C5D-B03D-588B7A91A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BCF685-196C-46FC-B219-03A76D4CD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03F8-6814-4EB4-BC08-4A578CF1FBE0}" type="datetimeFigureOut">
              <a:rPr lang="en-IN" smtClean="0"/>
              <a:t>22-06-2017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D85BAB-8164-472C-8A0D-9A541238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9088A-FA51-4902-ACC8-B8F6D4ED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96B4-F4FE-42A0-B6DF-7E8E10EF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55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714E-FBBC-469F-86CA-A1E3D741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E1625B-E95C-4FA7-B525-D58BADA64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03F8-6814-4EB4-BC08-4A578CF1FBE0}" type="datetimeFigureOut">
              <a:rPr lang="en-IN" smtClean="0"/>
              <a:t>22-06-2017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8A42C-6614-490D-8084-227B96F5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A76C4-297F-4951-9687-DBE73C97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96B4-F4FE-42A0-B6DF-7E8E10EF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63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E79E6-F506-4345-82F0-4AA64675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03F8-6814-4EB4-BC08-4A578CF1FBE0}" type="datetimeFigureOut">
              <a:rPr lang="en-IN" smtClean="0"/>
              <a:t>22-06-2017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04E40-FE58-40BA-801F-EB1BFA55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22208-DE9C-4879-9166-2C947BCD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96B4-F4FE-42A0-B6DF-7E8E10EF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47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329B-2D19-42AA-BD79-A459F842E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8C36-84C6-4960-8195-2F0A55E8A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ED40C-2DA2-4D8D-8A94-F0E4C49F8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12F25-8C87-41DB-8063-2FDC9662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03F8-6814-4EB4-BC08-4A578CF1FBE0}" type="datetimeFigureOut">
              <a:rPr lang="en-IN" smtClean="0"/>
              <a:t>22-06-2017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5C85C-DF1E-4F81-9075-80B8DCC11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D8B9F-84F4-4C51-8FA2-1DC26B7C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96B4-F4FE-42A0-B6DF-7E8E10EF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58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1A3FB-F582-4C4F-A875-7F6F02584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8F584-0796-4D63-A765-BE9BD4BC5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B661C-314E-4EDE-A16B-F378175AE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2A197-A95B-4CB6-94D6-ABA6B7627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03F8-6814-4EB4-BC08-4A578CF1FBE0}" type="datetimeFigureOut">
              <a:rPr lang="en-IN" smtClean="0"/>
              <a:t>22-06-2017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B749E-6876-4719-AB0B-7017D48A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60BB4-49C1-4662-98D1-F42957F3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96B4-F4FE-42A0-B6DF-7E8E10EF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68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F00105-5363-4BEC-9CD8-F88F5E94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4907B-87B7-4300-937C-C21575DEF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9E0EE-B471-4C45-8676-9BEB8C698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603F8-6814-4EB4-BC08-4A578CF1FBE0}" type="datetimeFigureOut">
              <a:rPr lang="en-IN" smtClean="0"/>
              <a:t>22-06-2017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DE019-19EB-4A47-B5BF-A069FC87D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EE1C3-284D-4841-8760-E5ACF6F55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A96B4-F4FE-42A0-B6DF-7E8E10EF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37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5E9EC"/>
            </a:gs>
            <a:gs pos="100000">
              <a:srgbClr val="B2BEC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457026D1-26AB-4977-A5AA-0C2696573CED}"/>
              </a:ext>
            </a:extLst>
          </p:cNvPr>
          <p:cNvGrpSpPr/>
          <p:nvPr/>
        </p:nvGrpSpPr>
        <p:grpSpPr>
          <a:xfrm>
            <a:off x="8694061" y="696686"/>
            <a:ext cx="2133602" cy="5660572"/>
            <a:chOff x="8694061" y="696686"/>
            <a:chExt cx="2133602" cy="566057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5271CAC-5D63-45CD-8464-952DD5EBCEAA}"/>
                </a:ext>
              </a:extLst>
            </p:cNvPr>
            <p:cNvGrpSpPr/>
            <p:nvPr/>
          </p:nvGrpSpPr>
          <p:grpSpPr>
            <a:xfrm>
              <a:off x="8694061" y="696686"/>
              <a:ext cx="2133602" cy="5660572"/>
              <a:chOff x="1683656" y="783770"/>
              <a:chExt cx="2133602" cy="5660572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5306E6D5-DBA5-4201-9B5E-3F487C96FEC3}"/>
                  </a:ext>
                </a:extLst>
              </p:cNvPr>
              <p:cNvSpPr/>
              <p:nvPr/>
            </p:nvSpPr>
            <p:spPr>
              <a:xfrm>
                <a:off x="1683657" y="783770"/>
                <a:ext cx="2133601" cy="5660572"/>
              </a:xfrm>
              <a:prstGeom prst="roundRect">
                <a:avLst>
                  <a:gd name="adj" fmla="val 6990"/>
                </a:avLst>
              </a:prstGeom>
              <a:gradFill>
                <a:gsLst>
                  <a:gs pos="0">
                    <a:srgbClr val="E5E9EC"/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innerShdw blurRad="254000" dist="50800" dir="189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584115A-2B59-4C8C-9640-DED56A392B58}"/>
                  </a:ext>
                </a:extLst>
              </p:cNvPr>
              <p:cNvSpPr/>
              <p:nvPr/>
            </p:nvSpPr>
            <p:spPr>
              <a:xfrm>
                <a:off x="1683656" y="783770"/>
                <a:ext cx="2133601" cy="1451430"/>
              </a:xfrm>
              <a:custGeom>
                <a:avLst/>
                <a:gdLst>
                  <a:gd name="connsiteX0" fmla="*/ 149139 w 2133601"/>
                  <a:gd name="connsiteY0" fmla="*/ 0 h 1262744"/>
                  <a:gd name="connsiteX1" fmla="*/ 1984462 w 2133601"/>
                  <a:gd name="connsiteY1" fmla="*/ 0 h 1262744"/>
                  <a:gd name="connsiteX2" fmla="*/ 2133601 w 2133601"/>
                  <a:gd name="connsiteY2" fmla="*/ 149139 h 1262744"/>
                  <a:gd name="connsiteX3" fmla="*/ 2133601 w 2133601"/>
                  <a:gd name="connsiteY3" fmla="*/ 1262744 h 1262744"/>
                  <a:gd name="connsiteX4" fmla="*/ 0 w 2133601"/>
                  <a:gd name="connsiteY4" fmla="*/ 1262744 h 1262744"/>
                  <a:gd name="connsiteX5" fmla="*/ 0 w 2133601"/>
                  <a:gd name="connsiteY5" fmla="*/ 149139 h 1262744"/>
                  <a:gd name="connsiteX6" fmla="*/ 149139 w 2133601"/>
                  <a:gd name="connsiteY6" fmla="*/ 0 h 126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3601" h="1262744">
                    <a:moveTo>
                      <a:pt x="149139" y="0"/>
                    </a:moveTo>
                    <a:lnTo>
                      <a:pt x="1984462" y="0"/>
                    </a:lnTo>
                    <a:cubicBezTo>
                      <a:pt x="2066829" y="0"/>
                      <a:pt x="2133601" y="66772"/>
                      <a:pt x="2133601" y="149139"/>
                    </a:cubicBezTo>
                    <a:lnTo>
                      <a:pt x="2133601" y="1262744"/>
                    </a:lnTo>
                    <a:lnTo>
                      <a:pt x="0" y="1262744"/>
                    </a:lnTo>
                    <a:lnTo>
                      <a:pt x="0" y="149139"/>
                    </a:lnTo>
                    <a:cubicBezTo>
                      <a:pt x="0" y="66772"/>
                      <a:pt x="66772" y="0"/>
                      <a:pt x="149139" y="0"/>
                    </a:cubicBezTo>
                    <a:close/>
                  </a:path>
                </a:pathLst>
              </a:custGeom>
              <a:gradFill flip="none" rotWithShape="1">
                <a:gsLst>
                  <a:gs pos="3000">
                    <a:srgbClr val="00C0B7"/>
                  </a:gs>
                  <a:gs pos="100000">
                    <a:srgbClr val="0535FF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397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F9C17D0-7884-41CD-921B-8AEDD04AA583}"/>
                  </a:ext>
                </a:extLst>
              </p:cNvPr>
              <p:cNvSpPr txBox="1"/>
              <p:nvPr/>
            </p:nvSpPr>
            <p:spPr>
              <a:xfrm>
                <a:off x="1973942" y="1095830"/>
                <a:ext cx="1553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pc="300" dirty="0">
                    <a:solidFill>
                      <a:schemeClr val="bg1">
                        <a:lumMod val="95000"/>
                      </a:schemeClr>
                    </a:solidFill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STEP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896504B-3E58-408B-9A7F-3AAF0528EBAC}"/>
                  </a:ext>
                </a:extLst>
              </p:cNvPr>
              <p:cNvSpPr txBox="1"/>
              <p:nvPr/>
            </p:nvSpPr>
            <p:spPr>
              <a:xfrm>
                <a:off x="1973942" y="1550535"/>
                <a:ext cx="15530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spc="300" dirty="0">
                    <a:solidFill>
                      <a:schemeClr val="bg1">
                        <a:lumMod val="95000"/>
                      </a:schemeClr>
                    </a:solidFill>
                    <a:latin typeface="Eurostile BQ" pitchFamily="50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D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FCE1B5-6CF2-4F23-9133-55216FB32735}"/>
                  </a:ext>
                </a:extLst>
              </p:cNvPr>
              <p:cNvSpPr txBox="1"/>
              <p:nvPr/>
            </p:nvSpPr>
            <p:spPr>
              <a:xfrm>
                <a:off x="1683656" y="2525486"/>
                <a:ext cx="2133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chemeClr val="bg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CREATIVE VENUS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90D5B37-21A5-468B-99D9-E368C6ACF662}"/>
                  </a:ext>
                </a:extLst>
              </p:cNvPr>
              <p:cNvSpPr txBox="1"/>
              <p:nvPr/>
            </p:nvSpPr>
            <p:spPr>
              <a:xfrm>
                <a:off x="1828799" y="2961419"/>
                <a:ext cx="184331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bg2">
                        <a:lumMod val="7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Add your text here. Subscribe to our channel for more such videos.</a:t>
                </a:r>
              </a:p>
              <a:p>
                <a:pPr algn="ctr"/>
                <a:endParaRPr lang="en-IN" sz="1200" dirty="0">
                  <a:solidFill>
                    <a:schemeClr val="bg2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  <a:p>
                <a:pPr algn="ctr"/>
                <a:r>
                  <a:rPr lang="en-IN" sz="1200" dirty="0">
                    <a:solidFill>
                      <a:schemeClr val="bg2">
                        <a:lumMod val="7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We regularly update our channel with amazing and creative videos. 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BF64537-2FD6-497B-B05B-B2FDA6F28AA4}"/>
                  </a:ext>
                </a:extLst>
              </p:cNvPr>
              <p:cNvSpPr txBox="1"/>
              <p:nvPr/>
            </p:nvSpPr>
            <p:spPr>
              <a:xfrm>
                <a:off x="1683656" y="4593157"/>
                <a:ext cx="2133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chemeClr val="bg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ADD SUBHEADING HERE</a:t>
                </a:r>
              </a:p>
            </p:txBody>
          </p:sp>
        </p:grpSp>
        <p:pic>
          <p:nvPicPr>
            <p:cNvPr id="48" name="Graphic 47" descr="Lightbulb">
              <a:extLst>
                <a:ext uri="{FF2B5EF4-FFF2-40B4-BE49-F238E27FC236}">
                  <a16:creationId xmlns:a16="http://schemas.microsoft.com/office/drawing/2014/main" id="{D66D7B35-742C-48A7-8278-785C90902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03661" y="5252581"/>
              <a:ext cx="914400" cy="91440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34ABE65-F180-4078-9590-DBC7A65A73C2}"/>
              </a:ext>
            </a:extLst>
          </p:cNvPr>
          <p:cNvGrpSpPr/>
          <p:nvPr/>
        </p:nvGrpSpPr>
        <p:grpSpPr>
          <a:xfrm>
            <a:off x="6236310" y="696686"/>
            <a:ext cx="2133602" cy="5660572"/>
            <a:chOff x="6236310" y="696686"/>
            <a:chExt cx="2133602" cy="566057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D5FFF4F-65DF-4572-8B95-79DB2C94FC73}"/>
                </a:ext>
              </a:extLst>
            </p:cNvPr>
            <p:cNvGrpSpPr/>
            <p:nvPr/>
          </p:nvGrpSpPr>
          <p:grpSpPr>
            <a:xfrm>
              <a:off x="6236310" y="696686"/>
              <a:ext cx="2133602" cy="5660572"/>
              <a:chOff x="1683656" y="783770"/>
              <a:chExt cx="2133602" cy="5660572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FCECC019-48F1-449F-9807-B67C2E353430}"/>
                  </a:ext>
                </a:extLst>
              </p:cNvPr>
              <p:cNvSpPr/>
              <p:nvPr/>
            </p:nvSpPr>
            <p:spPr>
              <a:xfrm>
                <a:off x="1683657" y="783770"/>
                <a:ext cx="2133601" cy="5660572"/>
              </a:xfrm>
              <a:prstGeom prst="roundRect">
                <a:avLst>
                  <a:gd name="adj" fmla="val 6990"/>
                </a:avLst>
              </a:prstGeom>
              <a:gradFill>
                <a:gsLst>
                  <a:gs pos="0">
                    <a:srgbClr val="E5E9EC"/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innerShdw blurRad="254000" dist="50800" dir="189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CEEA70E-99C2-4222-B236-2BD03CA424E3}"/>
                  </a:ext>
                </a:extLst>
              </p:cNvPr>
              <p:cNvSpPr/>
              <p:nvPr/>
            </p:nvSpPr>
            <p:spPr>
              <a:xfrm>
                <a:off x="1683656" y="783770"/>
                <a:ext cx="2133601" cy="1451430"/>
              </a:xfrm>
              <a:custGeom>
                <a:avLst/>
                <a:gdLst>
                  <a:gd name="connsiteX0" fmla="*/ 149139 w 2133601"/>
                  <a:gd name="connsiteY0" fmla="*/ 0 h 1262744"/>
                  <a:gd name="connsiteX1" fmla="*/ 1984462 w 2133601"/>
                  <a:gd name="connsiteY1" fmla="*/ 0 h 1262744"/>
                  <a:gd name="connsiteX2" fmla="*/ 2133601 w 2133601"/>
                  <a:gd name="connsiteY2" fmla="*/ 149139 h 1262744"/>
                  <a:gd name="connsiteX3" fmla="*/ 2133601 w 2133601"/>
                  <a:gd name="connsiteY3" fmla="*/ 1262744 h 1262744"/>
                  <a:gd name="connsiteX4" fmla="*/ 0 w 2133601"/>
                  <a:gd name="connsiteY4" fmla="*/ 1262744 h 1262744"/>
                  <a:gd name="connsiteX5" fmla="*/ 0 w 2133601"/>
                  <a:gd name="connsiteY5" fmla="*/ 149139 h 1262744"/>
                  <a:gd name="connsiteX6" fmla="*/ 149139 w 2133601"/>
                  <a:gd name="connsiteY6" fmla="*/ 0 h 126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3601" h="1262744">
                    <a:moveTo>
                      <a:pt x="149139" y="0"/>
                    </a:moveTo>
                    <a:lnTo>
                      <a:pt x="1984462" y="0"/>
                    </a:lnTo>
                    <a:cubicBezTo>
                      <a:pt x="2066829" y="0"/>
                      <a:pt x="2133601" y="66772"/>
                      <a:pt x="2133601" y="149139"/>
                    </a:cubicBezTo>
                    <a:lnTo>
                      <a:pt x="2133601" y="1262744"/>
                    </a:lnTo>
                    <a:lnTo>
                      <a:pt x="0" y="1262744"/>
                    </a:lnTo>
                    <a:lnTo>
                      <a:pt x="0" y="149139"/>
                    </a:lnTo>
                    <a:cubicBezTo>
                      <a:pt x="0" y="66772"/>
                      <a:pt x="66772" y="0"/>
                      <a:pt x="149139" y="0"/>
                    </a:cubicBezTo>
                    <a:close/>
                  </a:path>
                </a:pathLst>
              </a:custGeom>
              <a:gradFill flip="none" rotWithShape="1">
                <a:gsLst>
                  <a:gs pos="3000">
                    <a:srgbClr val="A4186B"/>
                  </a:gs>
                  <a:gs pos="100000">
                    <a:srgbClr val="F7AC25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397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0F07C1A-BC95-4EC8-A064-5729FF852329}"/>
                  </a:ext>
                </a:extLst>
              </p:cNvPr>
              <p:cNvSpPr txBox="1"/>
              <p:nvPr/>
            </p:nvSpPr>
            <p:spPr>
              <a:xfrm>
                <a:off x="1973942" y="1095830"/>
                <a:ext cx="1553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pc="300" dirty="0">
                    <a:solidFill>
                      <a:schemeClr val="bg1">
                        <a:lumMod val="95000"/>
                      </a:schemeClr>
                    </a:solidFill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STEP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3DAC27B-24A9-43D6-B650-62A15BF34441}"/>
                  </a:ext>
                </a:extLst>
              </p:cNvPr>
              <p:cNvSpPr txBox="1"/>
              <p:nvPr/>
            </p:nvSpPr>
            <p:spPr>
              <a:xfrm>
                <a:off x="1973942" y="1550535"/>
                <a:ext cx="15530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spc="300" dirty="0">
                    <a:solidFill>
                      <a:schemeClr val="bg1">
                        <a:lumMod val="95000"/>
                      </a:schemeClr>
                    </a:solidFill>
                    <a:latin typeface="Eurostile BQ" pitchFamily="50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C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D35DE63-2EB3-4B90-B422-FBD477104FB0}"/>
                  </a:ext>
                </a:extLst>
              </p:cNvPr>
              <p:cNvSpPr txBox="1"/>
              <p:nvPr/>
            </p:nvSpPr>
            <p:spPr>
              <a:xfrm>
                <a:off x="1683656" y="2525486"/>
                <a:ext cx="2133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chemeClr val="bg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CREATIVE VENUS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372B9F5-BE61-4770-8DBF-112429B073B9}"/>
                  </a:ext>
                </a:extLst>
              </p:cNvPr>
              <p:cNvSpPr txBox="1"/>
              <p:nvPr/>
            </p:nvSpPr>
            <p:spPr>
              <a:xfrm>
                <a:off x="1828799" y="2961419"/>
                <a:ext cx="184331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bg2">
                        <a:lumMod val="7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Add your text here. Subscribe to our channel for more such videos.</a:t>
                </a:r>
              </a:p>
              <a:p>
                <a:pPr algn="ctr"/>
                <a:endParaRPr lang="en-IN" sz="1200" dirty="0">
                  <a:solidFill>
                    <a:schemeClr val="bg2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  <a:p>
                <a:pPr algn="ctr"/>
                <a:r>
                  <a:rPr lang="en-IN" sz="1200" dirty="0">
                    <a:solidFill>
                      <a:schemeClr val="bg2">
                        <a:lumMod val="7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We regularly update our channel with amazing and creative videos. 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3E8175D-76FF-4F78-9C89-0EBAB5F81DE4}"/>
                  </a:ext>
                </a:extLst>
              </p:cNvPr>
              <p:cNvSpPr txBox="1"/>
              <p:nvPr/>
            </p:nvSpPr>
            <p:spPr>
              <a:xfrm>
                <a:off x="1683656" y="4593157"/>
                <a:ext cx="2133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chemeClr val="bg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ADD SUBHEADING HERE</a:t>
                </a:r>
              </a:p>
            </p:txBody>
          </p:sp>
        </p:grpSp>
        <p:pic>
          <p:nvPicPr>
            <p:cNvPr id="50" name="Graphic 49" descr="Magnifying glass">
              <a:extLst>
                <a:ext uri="{FF2B5EF4-FFF2-40B4-BE49-F238E27FC236}">
                  <a16:creationId xmlns:a16="http://schemas.microsoft.com/office/drawing/2014/main" id="{B5FD168C-D757-450C-8D30-FFA2EF3B2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45910" y="525258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C35842F-69CE-478A-A124-4B75CBCF0BDB}"/>
              </a:ext>
            </a:extLst>
          </p:cNvPr>
          <p:cNvGrpSpPr/>
          <p:nvPr/>
        </p:nvGrpSpPr>
        <p:grpSpPr>
          <a:xfrm>
            <a:off x="3778558" y="696686"/>
            <a:ext cx="2133602" cy="5660572"/>
            <a:chOff x="3778558" y="696686"/>
            <a:chExt cx="2133602" cy="566057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D1930A7-4AB5-4660-84C4-6B441F68A25E}"/>
                </a:ext>
              </a:extLst>
            </p:cNvPr>
            <p:cNvGrpSpPr/>
            <p:nvPr/>
          </p:nvGrpSpPr>
          <p:grpSpPr>
            <a:xfrm>
              <a:off x="3778558" y="696686"/>
              <a:ext cx="2133602" cy="5660572"/>
              <a:chOff x="1683656" y="783770"/>
              <a:chExt cx="2133602" cy="5660572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84D072C6-F34F-444D-91D7-B58253BF030C}"/>
                  </a:ext>
                </a:extLst>
              </p:cNvPr>
              <p:cNvSpPr/>
              <p:nvPr/>
            </p:nvSpPr>
            <p:spPr>
              <a:xfrm>
                <a:off x="1683657" y="783770"/>
                <a:ext cx="2133601" cy="5660572"/>
              </a:xfrm>
              <a:prstGeom prst="roundRect">
                <a:avLst>
                  <a:gd name="adj" fmla="val 6990"/>
                </a:avLst>
              </a:prstGeom>
              <a:gradFill>
                <a:gsLst>
                  <a:gs pos="0">
                    <a:srgbClr val="E5E9EC"/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innerShdw blurRad="254000" dist="50800" dir="189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DFE3E03-9793-4E58-AE18-38C351381E6B}"/>
                  </a:ext>
                </a:extLst>
              </p:cNvPr>
              <p:cNvSpPr/>
              <p:nvPr/>
            </p:nvSpPr>
            <p:spPr>
              <a:xfrm>
                <a:off x="1683656" y="783770"/>
                <a:ext cx="2133601" cy="1451430"/>
              </a:xfrm>
              <a:custGeom>
                <a:avLst/>
                <a:gdLst>
                  <a:gd name="connsiteX0" fmla="*/ 149139 w 2133601"/>
                  <a:gd name="connsiteY0" fmla="*/ 0 h 1262744"/>
                  <a:gd name="connsiteX1" fmla="*/ 1984462 w 2133601"/>
                  <a:gd name="connsiteY1" fmla="*/ 0 h 1262744"/>
                  <a:gd name="connsiteX2" fmla="*/ 2133601 w 2133601"/>
                  <a:gd name="connsiteY2" fmla="*/ 149139 h 1262744"/>
                  <a:gd name="connsiteX3" fmla="*/ 2133601 w 2133601"/>
                  <a:gd name="connsiteY3" fmla="*/ 1262744 h 1262744"/>
                  <a:gd name="connsiteX4" fmla="*/ 0 w 2133601"/>
                  <a:gd name="connsiteY4" fmla="*/ 1262744 h 1262744"/>
                  <a:gd name="connsiteX5" fmla="*/ 0 w 2133601"/>
                  <a:gd name="connsiteY5" fmla="*/ 149139 h 1262744"/>
                  <a:gd name="connsiteX6" fmla="*/ 149139 w 2133601"/>
                  <a:gd name="connsiteY6" fmla="*/ 0 h 126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3601" h="1262744">
                    <a:moveTo>
                      <a:pt x="149139" y="0"/>
                    </a:moveTo>
                    <a:lnTo>
                      <a:pt x="1984462" y="0"/>
                    </a:lnTo>
                    <a:cubicBezTo>
                      <a:pt x="2066829" y="0"/>
                      <a:pt x="2133601" y="66772"/>
                      <a:pt x="2133601" y="149139"/>
                    </a:cubicBezTo>
                    <a:lnTo>
                      <a:pt x="2133601" y="1262744"/>
                    </a:lnTo>
                    <a:lnTo>
                      <a:pt x="0" y="1262744"/>
                    </a:lnTo>
                    <a:lnTo>
                      <a:pt x="0" y="149139"/>
                    </a:lnTo>
                    <a:cubicBezTo>
                      <a:pt x="0" y="66772"/>
                      <a:pt x="66772" y="0"/>
                      <a:pt x="149139" y="0"/>
                    </a:cubicBezTo>
                    <a:close/>
                  </a:path>
                </a:pathLst>
              </a:custGeom>
              <a:gradFill flip="none" rotWithShape="1">
                <a:gsLst>
                  <a:gs pos="3000">
                    <a:srgbClr val="7030A0"/>
                  </a:gs>
                  <a:gs pos="100000">
                    <a:srgbClr val="A7119C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397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DC3999E-CA54-4002-9A3D-8594B24BA9C1}"/>
                  </a:ext>
                </a:extLst>
              </p:cNvPr>
              <p:cNvSpPr txBox="1"/>
              <p:nvPr/>
            </p:nvSpPr>
            <p:spPr>
              <a:xfrm>
                <a:off x="1973942" y="1095830"/>
                <a:ext cx="1553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pc="300" dirty="0">
                    <a:solidFill>
                      <a:schemeClr val="bg1">
                        <a:lumMod val="95000"/>
                      </a:schemeClr>
                    </a:solidFill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STEP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0D36E6-EA10-4281-8864-9437EAC5EA81}"/>
                  </a:ext>
                </a:extLst>
              </p:cNvPr>
              <p:cNvSpPr txBox="1"/>
              <p:nvPr/>
            </p:nvSpPr>
            <p:spPr>
              <a:xfrm>
                <a:off x="1973942" y="1550535"/>
                <a:ext cx="15530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spc="300" dirty="0">
                    <a:solidFill>
                      <a:schemeClr val="bg1">
                        <a:lumMod val="95000"/>
                      </a:schemeClr>
                    </a:solidFill>
                    <a:latin typeface="Eurostile BQ" pitchFamily="50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B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91AD52C-1E5D-41AE-8C76-2F038FDB36E1}"/>
                  </a:ext>
                </a:extLst>
              </p:cNvPr>
              <p:cNvSpPr txBox="1"/>
              <p:nvPr/>
            </p:nvSpPr>
            <p:spPr>
              <a:xfrm>
                <a:off x="1683656" y="2525486"/>
                <a:ext cx="2133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chemeClr val="bg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CREATIVE VENUS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360F0B-61D5-4863-AFF5-7F4808BF361C}"/>
                  </a:ext>
                </a:extLst>
              </p:cNvPr>
              <p:cNvSpPr txBox="1"/>
              <p:nvPr/>
            </p:nvSpPr>
            <p:spPr>
              <a:xfrm>
                <a:off x="1828799" y="2961419"/>
                <a:ext cx="184331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bg2">
                        <a:lumMod val="7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Add your text here. Subscribe to our channel for more such videos.</a:t>
                </a:r>
              </a:p>
              <a:p>
                <a:pPr algn="ctr"/>
                <a:endParaRPr lang="en-IN" sz="1200" dirty="0">
                  <a:solidFill>
                    <a:schemeClr val="bg2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  <a:p>
                <a:pPr algn="ctr"/>
                <a:r>
                  <a:rPr lang="en-IN" sz="1200" dirty="0">
                    <a:solidFill>
                      <a:schemeClr val="bg2">
                        <a:lumMod val="7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We regularly update our channel with amazing and creative videos. 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47F0460-C816-4AF0-8769-94B53CE2D578}"/>
                  </a:ext>
                </a:extLst>
              </p:cNvPr>
              <p:cNvSpPr txBox="1"/>
              <p:nvPr/>
            </p:nvSpPr>
            <p:spPr>
              <a:xfrm>
                <a:off x="1683656" y="4593157"/>
                <a:ext cx="2133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chemeClr val="bg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ADD SUBHEADING HERE</a:t>
                </a:r>
              </a:p>
            </p:txBody>
          </p:sp>
        </p:grpSp>
        <p:pic>
          <p:nvPicPr>
            <p:cNvPr id="52" name="Graphic 51" descr="Single gear">
              <a:extLst>
                <a:ext uri="{FF2B5EF4-FFF2-40B4-BE49-F238E27FC236}">
                  <a16:creationId xmlns:a16="http://schemas.microsoft.com/office/drawing/2014/main" id="{AC672DE5-6F21-430E-BF1E-44F781D9C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88158" y="5252581"/>
              <a:ext cx="914400" cy="9144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5C112C0-6FCD-4115-BF0D-D4FF145806CF}"/>
              </a:ext>
            </a:extLst>
          </p:cNvPr>
          <p:cNvGrpSpPr/>
          <p:nvPr/>
        </p:nvGrpSpPr>
        <p:grpSpPr>
          <a:xfrm>
            <a:off x="1320806" y="696686"/>
            <a:ext cx="2133602" cy="5660572"/>
            <a:chOff x="1320806" y="696686"/>
            <a:chExt cx="2133602" cy="566057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D388272-2454-44D7-879A-53895A9565FD}"/>
                </a:ext>
              </a:extLst>
            </p:cNvPr>
            <p:cNvGrpSpPr/>
            <p:nvPr/>
          </p:nvGrpSpPr>
          <p:grpSpPr>
            <a:xfrm>
              <a:off x="1320806" y="696686"/>
              <a:ext cx="2133602" cy="5660572"/>
              <a:chOff x="1683656" y="783770"/>
              <a:chExt cx="2133602" cy="5660572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D3EDCAE-4D78-46ED-A252-99587BEB6869}"/>
                  </a:ext>
                </a:extLst>
              </p:cNvPr>
              <p:cNvSpPr/>
              <p:nvPr/>
            </p:nvSpPr>
            <p:spPr>
              <a:xfrm>
                <a:off x="1683657" y="783770"/>
                <a:ext cx="2133601" cy="5660572"/>
              </a:xfrm>
              <a:prstGeom prst="roundRect">
                <a:avLst>
                  <a:gd name="adj" fmla="val 6990"/>
                </a:avLst>
              </a:prstGeom>
              <a:gradFill>
                <a:gsLst>
                  <a:gs pos="0">
                    <a:srgbClr val="E5E9EC"/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innerShdw blurRad="254000" dist="50800" dir="189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CD53FC4-22BE-466F-9716-A579FC4EDB12}"/>
                  </a:ext>
                </a:extLst>
              </p:cNvPr>
              <p:cNvSpPr/>
              <p:nvPr/>
            </p:nvSpPr>
            <p:spPr>
              <a:xfrm>
                <a:off x="1683656" y="783770"/>
                <a:ext cx="2133601" cy="1451430"/>
              </a:xfrm>
              <a:custGeom>
                <a:avLst/>
                <a:gdLst>
                  <a:gd name="connsiteX0" fmla="*/ 149139 w 2133601"/>
                  <a:gd name="connsiteY0" fmla="*/ 0 h 1262744"/>
                  <a:gd name="connsiteX1" fmla="*/ 1984462 w 2133601"/>
                  <a:gd name="connsiteY1" fmla="*/ 0 h 1262744"/>
                  <a:gd name="connsiteX2" fmla="*/ 2133601 w 2133601"/>
                  <a:gd name="connsiteY2" fmla="*/ 149139 h 1262744"/>
                  <a:gd name="connsiteX3" fmla="*/ 2133601 w 2133601"/>
                  <a:gd name="connsiteY3" fmla="*/ 1262744 h 1262744"/>
                  <a:gd name="connsiteX4" fmla="*/ 0 w 2133601"/>
                  <a:gd name="connsiteY4" fmla="*/ 1262744 h 1262744"/>
                  <a:gd name="connsiteX5" fmla="*/ 0 w 2133601"/>
                  <a:gd name="connsiteY5" fmla="*/ 149139 h 1262744"/>
                  <a:gd name="connsiteX6" fmla="*/ 149139 w 2133601"/>
                  <a:gd name="connsiteY6" fmla="*/ 0 h 126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3601" h="1262744">
                    <a:moveTo>
                      <a:pt x="149139" y="0"/>
                    </a:moveTo>
                    <a:lnTo>
                      <a:pt x="1984462" y="0"/>
                    </a:lnTo>
                    <a:cubicBezTo>
                      <a:pt x="2066829" y="0"/>
                      <a:pt x="2133601" y="66772"/>
                      <a:pt x="2133601" y="149139"/>
                    </a:cubicBezTo>
                    <a:lnTo>
                      <a:pt x="2133601" y="1262744"/>
                    </a:lnTo>
                    <a:lnTo>
                      <a:pt x="0" y="1262744"/>
                    </a:lnTo>
                    <a:lnTo>
                      <a:pt x="0" y="149139"/>
                    </a:lnTo>
                    <a:cubicBezTo>
                      <a:pt x="0" y="66772"/>
                      <a:pt x="66772" y="0"/>
                      <a:pt x="149139" y="0"/>
                    </a:cubicBezTo>
                    <a:close/>
                  </a:path>
                </a:pathLst>
              </a:custGeom>
              <a:gradFill flip="none" rotWithShape="1">
                <a:gsLst>
                  <a:gs pos="3000">
                    <a:srgbClr val="A4186B"/>
                  </a:gs>
                  <a:gs pos="100000">
                    <a:srgbClr val="13027C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397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A22EA8-DEA7-47A3-B3AB-3DEDD58E887B}"/>
                  </a:ext>
                </a:extLst>
              </p:cNvPr>
              <p:cNvSpPr txBox="1"/>
              <p:nvPr/>
            </p:nvSpPr>
            <p:spPr>
              <a:xfrm>
                <a:off x="1973942" y="1095830"/>
                <a:ext cx="1553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pc="300" dirty="0">
                    <a:solidFill>
                      <a:schemeClr val="bg1">
                        <a:lumMod val="95000"/>
                      </a:schemeClr>
                    </a:solidFill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STEP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A4F5B1-1D32-4B9A-A233-A74D418EF476}"/>
                  </a:ext>
                </a:extLst>
              </p:cNvPr>
              <p:cNvSpPr txBox="1"/>
              <p:nvPr/>
            </p:nvSpPr>
            <p:spPr>
              <a:xfrm>
                <a:off x="1973942" y="1550535"/>
                <a:ext cx="15530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spc="300" dirty="0">
                    <a:solidFill>
                      <a:schemeClr val="bg1">
                        <a:lumMod val="95000"/>
                      </a:schemeClr>
                    </a:solidFill>
                    <a:latin typeface="Eurostile BQ" pitchFamily="50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C1FD15-2571-4CDE-AB0B-C26637024580}"/>
                  </a:ext>
                </a:extLst>
              </p:cNvPr>
              <p:cNvSpPr txBox="1"/>
              <p:nvPr/>
            </p:nvSpPr>
            <p:spPr>
              <a:xfrm>
                <a:off x="1683656" y="2525486"/>
                <a:ext cx="2133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chemeClr val="bg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CREATIVE VENUS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1967BDE-FA74-44D0-A906-0DEBCE1F43B1}"/>
                  </a:ext>
                </a:extLst>
              </p:cNvPr>
              <p:cNvSpPr txBox="1"/>
              <p:nvPr/>
            </p:nvSpPr>
            <p:spPr>
              <a:xfrm>
                <a:off x="1828799" y="2961419"/>
                <a:ext cx="184331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bg2">
                        <a:lumMod val="7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Add your text here. Subscribe to our channel for more such videos.</a:t>
                </a:r>
              </a:p>
              <a:p>
                <a:pPr algn="ctr"/>
                <a:endParaRPr lang="en-IN" sz="1200" dirty="0">
                  <a:solidFill>
                    <a:schemeClr val="bg2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  <a:p>
                <a:pPr algn="ctr"/>
                <a:r>
                  <a:rPr lang="en-IN" sz="1200" dirty="0">
                    <a:solidFill>
                      <a:schemeClr val="bg2">
                        <a:lumMod val="7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We regularly update our channel with amazing and creative videos. 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AD0D49-8E74-4A30-B2ED-0E7782614B14}"/>
                  </a:ext>
                </a:extLst>
              </p:cNvPr>
              <p:cNvSpPr txBox="1"/>
              <p:nvPr/>
            </p:nvSpPr>
            <p:spPr>
              <a:xfrm>
                <a:off x="1683656" y="4593157"/>
                <a:ext cx="2133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chemeClr val="bg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ADD SUBHEADING HERE</a:t>
                </a:r>
              </a:p>
            </p:txBody>
          </p:sp>
        </p:grpSp>
        <p:pic>
          <p:nvPicPr>
            <p:cNvPr id="54" name="Graphic 53" descr="Upward trend">
              <a:extLst>
                <a:ext uri="{FF2B5EF4-FFF2-40B4-BE49-F238E27FC236}">
                  <a16:creationId xmlns:a16="http://schemas.microsoft.com/office/drawing/2014/main" id="{370994BC-8462-4BC6-9499-BA52086FF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930406" y="525258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547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5E9EC"/>
            </a:gs>
            <a:gs pos="100000">
              <a:srgbClr val="B2BEC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457026D1-26AB-4977-A5AA-0C2696573CED}"/>
              </a:ext>
            </a:extLst>
          </p:cNvPr>
          <p:cNvGrpSpPr/>
          <p:nvPr/>
        </p:nvGrpSpPr>
        <p:grpSpPr>
          <a:xfrm>
            <a:off x="1320803" y="696686"/>
            <a:ext cx="2133602" cy="5660572"/>
            <a:chOff x="8694061" y="696686"/>
            <a:chExt cx="2133602" cy="566057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5271CAC-5D63-45CD-8464-952DD5EBCEAA}"/>
                </a:ext>
              </a:extLst>
            </p:cNvPr>
            <p:cNvGrpSpPr/>
            <p:nvPr/>
          </p:nvGrpSpPr>
          <p:grpSpPr>
            <a:xfrm>
              <a:off x="8694061" y="696686"/>
              <a:ext cx="2133602" cy="5660572"/>
              <a:chOff x="1683656" y="783770"/>
              <a:chExt cx="2133602" cy="5660572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5306E6D5-DBA5-4201-9B5E-3F487C96FEC3}"/>
                  </a:ext>
                </a:extLst>
              </p:cNvPr>
              <p:cNvSpPr/>
              <p:nvPr/>
            </p:nvSpPr>
            <p:spPr>
              <a:xfrm>
                <a:off x="1683657" y="783770"/>
                <a:ext cx="2133601" cy="5660572"/>
              </a:xfrm>
              <a:prstGeom prst="roundRect">
                <a:avLst>
                  <a:gd name="adj" fmla="val 6990"/>
                </a:avLst>
              </a:prstGeom>
              <a:gradFill>
                <a:gsLst>
                  <a:gs pos="0">
                    <a:srgbClr val="E5E9EC"/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innerShdw blurRad="254000" dist="50800" dir="189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584115A-2B59-4C8C-9640-DED56A392B58}"/>
                  </a:ext>
                </a:extLst>
              </p:cNvPr>
              <p:cNvSpPr/>
              <p:nvPr/>
            </p:nvSpPr>
            <p:spPr>
              <a:xfrm>
                <a:off x="1683656" y="783770"/>
                <a:ext cx="2133601" cy="1451430"/>
              </a:xfrm>
              <a:custGeom>
                <a:avLst/>
                <a:gdLst>
                  <a:gd name="connsiteX0" fmla="*/ 149139 w 2133601"/>
                  <a:gd name="connsiteY0" fmla="*/ 0 h 1262744"/>
                  <a:gd name="connsiteX1" fmla="*/ 1984462 w 2133601"/>
                  <a:gd name="connsiteY1" fmla="*/ 0 h 1262744"/>
                  <a:gd name="connsiteX2" fmla="*/ 2133601 w 2133601"/>
                  <a:gd name="connsiteY2" fmla="*/ 149139 h 1262744"/>
                  <a:gd name="connsiteX3" fmla="*/ 2133601 w 2133601"/>
                  <a:gd name="connsiteY3" fmla="*/ 1262744 h 1262744"/>
                  <a:gd name="connsiteX4" fmla="*/ 0 w 2133601"/>
                  <a:gd name="connsiteY4" fmla="*/ 1262744 h 1262744"/>
                  <a:gd name="connsiteX5" fmla="*/ 0 w 2133601"/>
                  <a:gd name="connsiteY5" fmla="*/ 149139 h 1262744"/>
                  <a:gd name="connsiteX6" fmla="*/ 149139 w 2133601"/>
                  <a:gd name="connsiteY6" fmla="*/ 0 h 126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3601" h="1262744">
                    <a:moveTo>
                      <a:pt x="149139" y="0"/>
                    </a:moveTo>
                    <a:lnTo>
                      <a:pt x="1984462" y="0"/>
                    </a:lnTo>
                    <a:cubicBezTo>
                      <a:pt x="2066829" y="0"/>
                      <a:pt x="2133601" y="66772"/>
                      <a:pt x="2133601" y="149139"/>
                    </a:cubicBezTo>
                    <a:lnTo>
                      <a:pt x="2133601" y="1262744"/>
                    </a:lnTo>
                    <a:lnTo>
                      <a:pt x="0" y="1262744"/>
                    </a:lnTo>
                    <a:lnTo>
                      <a:pt x="0" y="149139"/>
                    </a:lnTo>
                    <a:cubicBezTo>
                      <a:pt x="0" y="66772"/>
                      <a:pt x="66772" y="0"/>
                      <a:pt x="149139" y="0"/>
                    </a:cubicBezTo>
                    <a:close/>
                  </a:path>
                </a:pathLst>
              </a:custGeom>
              <a:gradFill flip="none" rotWithShape="1">
                <a:gsLst>
                  <a:gs pos="3000">
                    <a:srgbClr val="00C0B7"/>
                  </a:gs>
                  <a:gs pos="100000">
                    <a:srgbClr val="0535FF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397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F9C17D0-7884-41CD-921B-8AEDD04AA583}"/>
                  </a:ext>
                </a:extLst>
              </p:cNvPr>
              <p:cNvSpPr txBox="1"/>
              <p:nvPr/>
            </p:nvSpPr>
            <p:spPr>
              <a:xfrm>
                <a:off x="1973942" y="1095830"/>
                <a:ext cx="1553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pc="300" dirty="0">
                    <a:solidFill>
                      <a:schemeClr val="bg1">
                        <a:lumMod val="95000"/>
                      </a:schemeClr>
                    </a:solidFill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STEP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896504B-3E58-408B-9A7F-3AAF0528EBAC}"/>
                  </a:ext>
                </a:extLst>
              </p:cNvPr>
              <p:cNvSpPr txBox="1"/>
              <p:nvPr/>
            </p:nvSpPr>
            <p:spPr>
              <a:xfrm>
                <a:off x="1973942" y="1550535"/>
                <a:ext cx="15530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spc="300" dirty="0">
                    <a:solidFill>
                      <a:schemeClr val="bg1">
                        <a:lumMod val="95000"/>
                      </a:schemeClr>
                    </a:solidFill>
                    <a:latin typeface="Eurostile BQ" pitchFamily="50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D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FCE1B5-6CF2-4F23-9133-55216FB32735}"/>
                  </a:ext>
                </a:extLst>
              </p:cNvPr>
              <p:cNvSpPr txBox="1"/>
              <p:nvPr/>
            </p:nvSpPr>
            <p:spPr>
              <a:xfrm>
                <a:off x="1683656" y="2525486"/>
                <a:ext cx="2133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chemeClr val="bg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CREATIVE VENUS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90D5B37-21A5-468B-99D9-E368C6ACF662}"/>
                  </a:ext>
                </a:extLst>
              </p:cNvPr>
              <p:cNvSpPr txBox="1"/>
              <p:nvPr/>
            </p:nvSpPr>
            <p:spPr>
              <a:xfrm>
                <a:off x="1828799" y="2961419"/>
                <a:ext cx="184331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bg2">
                        <a:lumMod val="7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Add your text here. Subscribe to our channel for more such videos.</a:t>
                </a:r>
              </a:p>
              <a:p>
                <a:pPr algn="ctr"/>
                <a:endParaRPr lang="en-IN" sz="1200" dirty="0">
                  <a:solidFill>
                    <a:schemeClr val="bg2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  <a:p>
                <a:pPr algn="ctr"/>
                <a:r>
                  <a:rPr lang="en-IN" sz="1200" dirty="0">
                    <a:solidFill>
                      <a:schemeClr val="bg2">
                        <a:lumMod val="7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We regularly update our channel with amazing and creative videos. 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BF64537-2FD6-497B-B05B-B2FDA6F28AA4}"/>
                  </a:ext>
                </a:extLst>
              </p:cNvPr>
              <p:cNvSpPr txBox="1"/>
              <p:nvPr/>
            </p:nvSpPr>
            <p:spPr>
              <a:xfrm>
                <a:off x="1683656" y="4593157"/>
                <a:ext cx="2133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chemeClr val="bg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ADD SUBHEADING HERE</a:t>
                </a:r>
              </a:p>
            </p:txBody>
          </p:sp>
        </p:grpSp>
        <p:pic>
          <p:nvPicPr>
            <p:cNvPr id="48" name="Graphic 47" descr="Lightbulb">
              <a:extLst>
                <a:ext uri="{FF2B5EF4-FFF2-40B4-BE49-F238E27FC236}">
                  <a16:creationId xmlns:a16="http://schemas.microsoft.com/office/drawing/2014/main" id="{D66D7B35-742C-48A7-8278-785C90902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03661" y="5252581"/>
              <a:ext cx="914400" cy="91440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34ABE65-F180-4078-9590-DBC7A65A73C2}"/>
              </a:ext>
            </a:extLst>
          </p:cNvPr>
          <p:cNvGrpSpPr/>
          <p:nvPr/>
        </p:nvGrpSpPr>
        <p:grpSpPr>
          <a:xfrm>
            <a:off x="1320804" y="696686"/>
            <a:ext cx="2133602" cy="5660572"/>
            <a:chOff x="6236310" y="696686"/>
            <a:chExt cx="2133602" cy="566057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D5FFF4F-65DF-4572-8B95-79DB2C94FC73}"/>
                </a:ext>
              </a:extLst>
            </p:cNvPr>
            <p:cNvGrpSpPr/>
            <p:nvPr/>
          </p:nvGrpSpPr>
          <p:grpSpPr>
            <a:xfrm>
              <a:off x="6236310" y="696686"/>
              <a:ext cx="2133602" cy="5660572"/>
              <a:chOff x="1683656" y="783770"/>
              <a:chExt cx="2133602" cy="5660572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FCECC019-48F1-449F-9807-B67C2E353430}"/>
                  </a:ext>
                </a:extLst>
              </p:cNvPr>
              <p:cNvSpPr/>
              <p:nvPr/>
            </p:nvSpPr>
            <p:spPr>
              <a:xfrm>
                <a:off x="1683657" y="783770"/>
                <a:ext cx="2133601" cy="5660572"/>
              </a:xfrm>
              <a:prstGeom prst="roundRect">
                <a:avLst>
                  <a:gd name="adj" fmla="val 6990"/>
                </a:avLst>
              </a:prstGeom>
              <a:gradFill>
                <a:gsLst>
                  <a:gs pos="0">
                    <a:srgbClr val="E5E9EC"/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innerShdw blurRad="254000" dist="50800" dir="189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CEEA70E-99C2-4222-B236-2BD03CA424E3}"/>
                  </a:ext>
                </a:extLst>
              </p:cNvPr>
              <p:cNvSpPr/>
              <p:nvPr/>
            </p:nvSpPr>
            <p:spPr>
              <a:xfrm>
                <a:off x="1683656" y="783770"/>
                <a:ext cx="2133601" cy="1451430"/>
              </a:xfrm>
              <a:custGeom>
                <a:avLst/>
                <a:gdLst>
                  <a:gd name="connsiteX0" fmla="*/ 149139 w 2133601"/>
                  <a:gd name="connsiteY0" fmla="*/ 0 h 1262744"/>
                  <a:gd name="connsiteX1" fmla="*/ 1984462 w 2133601"/>
                  <a:gd name="connsiteY1" fmla="*/ 0 h 1262744"/>
                  <a:gd name="connsiteX2" fmla="*/ 2133601 w 2133601"/>
                  <a:gd name="connsiteY2" fmla="*/ 149139 h 1262744"/>
                  <a:gd name="connsiteX3" fmla="*/ 2133601 w 2133601"/>
                  <a:gd name="connsiteY3" fmla="*/ 1262744 h 1262744"/>
                  <a:gd name="connsiteX4" fmla="*/ 0 w 2133601"/>
                  <a:gd name="connsiteY4" fmla="*/ 1262744 h 1262744"/>
                  <a:gd name="connsiteX5" fmla="*/ 0 w 2133601"/>
                  <a:gd name="connsiteY5" fmla="*/ 149139 h 1262744"/>
                  <a:gd name="connsiteX6" fmla="*/ 149139 w 2133601"/>
                  <a:gd name="connsiteY6" fmla="*/ 0 h 126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3601" h="1262744">
                    <a:moveTo>
                      <a:pt x="149139" y="0"/>
                    </a:moveTo>
                    <a:lnTo>
                      <a:pt x="1984462" y="0"/>
                    </a:lnTo>
                    <a:cubicBezTo>
                      <a:pt x="2066829" y="0"/>
                      <a:pt x="2133601" y="66772"/>
                      <a:pt x="2133601" y="149139"/>
                    </a:cubicBezTo>
                    <a:lnTo>
                      <a:pt x="2133601" y="1262744"/>
                    </a:lnTo>
                    <a:lnTo>
                      <a:pt x="0" y="1262744"/>
                    </a:lnTo>
                    <a:lnTo>
                      <a:pt x="0" y="149139"/>
                    </a:lnTo>
                    <a:cubicBezTo>
                      <a:pt x="0" y="66772"/>
                      <a:pt x="66772" y="0"/>
                      <a:pt x="149139" y="0"/>
                    </a:cubicBezTo>
                    <a:close/>
                  </a:path>
                </a:pathLst>
              </a:custGeom>
              <a:gradFill flip="none" rotWithShape="1">
                <a:gsLst>
                  <a:gs pos="3000">
                    <a:srgbClr val="A4186B"/>
                  </a:gs>
                  <a:gs pos="100000">
                    <a:srgbClr val="F7AC25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397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0F07C1A-BC95-4EC8-A064-5729FF852329}"/>
                  </a:ext>
                </a:extLst>
              </p:cNvPr>
              <p:cNvSpPr txBox="1"/>
              <p:nvPr/>
            </p:nvSpPr>
            <p:spPr>
              <a:xfrm>
                <a:off x="1973942" y="1095830"/>
                <a:ext cx="1553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pc="300" dirty="0">
                    <a:solidFill>
                      <a:schemeClr val="bg1">
                        <a:lumMod val="95000"/>
                      </a:schemeClr>
                    </a:solidFill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STEP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3DAC27B-24A9-43D6-B650-62A15BF34441}"/>
                  </a:ext>
                </a:extLst>
              </p:cNvPr>
              <p:cNvSpPr txBox="1"/>
              <p:nvPr/>
            </p:nvSpPr>
            <p:spPr>
              <a:xfrm>
                <a:off x="1973942" y="1550535"/>
                <a:ext cx="15530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spc="300" dirty="0">
                    <a:solidFill>
                      <a:schemeClr val="bg1">
                        <a:lumMod val="95000"/>
                      </a:schemeClr>
                    </a:solidFill>
                    <a:latin typeface="Eurostile BQ" pitchFamily="50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C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D35DE63-2EB3-4B90-B422-FBD477104FB0}"/>
                  </a:ext>
                </a:extLst>
              </p:cNvPr>
              <p:cNvSpPr txBox="1"/>
              <p:nvPr/>
            </p:nvSpPr>
            <p:spPr>
              <a:xfrm>
                <a:off x="1683656" y="2525486"/>
                <a:ext cx="2133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chemeClr val="bg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CREATIVE VENUS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372B9F5-BE61-4770-8DBF-112429B073B9}"/>
                  </a:ext>
                </a:extLst>
              </p:cNvPr>
              <p:cNvSpPr txBox="1"/>
              <p:nvPr/>
            </p:nvSpPr>
            <p:spPr>
              <a:xfrm>
                <a:off x="1828799" y="2961419"/>
                <a:ext cx="184331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bg2">
                        <a:lumMod val="7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Add your text here. Subscribe to our channel for more such videos.</a:t>
                </a:r>
              </a:p>
              <a:p>
                <a:pPr algn="ctr"/>
                <a:endParaRPr lang="en-IN" sz="1200" dirty="0">
                  <a:solidFill>
                    <a:schemeClr val="bg2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  <a:p>
                <a:pPr algn="ctr"/>
                <a:r>
                  <a:rPr lang="en-IN" sz="1200" dirty="0">
                    <a:solidFill>
                      <a:schemeClr val="bg2">
                        <a:lumMod val="7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We regularly update our channel with amazing and creative videos. 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3E8175D-76FF-4F78-9C89-0EBAB5F81DE4}"/>
                  </a:ext>
                </a:extLst>
              </p:cNvPr>
              <p:cNvSpPr txBox="1"/>
              <p:nvPr/>
            </p:nvSpPr>
            <p:spPr>
              <a:xfrm>
                <a:off x="1683656" y="4593157"/>
                <a:ext cx="2133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chemeClr val="bg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ADD SUBHEADING HERE</a:t>
                </a:r>
              </a:p>
            </p:txBody>
          </p:sp>
        </p:grpSp>
        <p:pic>
          <p:nvPicPr>
            <p:cNvPr id="50" name="Graphic 49" descr="Magnifying glass">
              <a:extLst>
                <a:ext uri="{FF2B5EF4-FFF2-40B4-BE49-F238E27FC236}">
                  <a16:creationId xmlns:a16="http://schemas.microsoft.com/office/drawing/2014/main" id="{B5FD168C-D757-450C-8D30-FFA2EF3B2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45910" y="525258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C35842F-69CE-478A-A124-4B75CBCF0BDB}"/>
              </a:ext>
            </a:extLst>
          </p:cNvPr>
          <p:cNvGrpSpPr/>
          <p:nvPr/>
        </p:nvGrpSpPr>
        <p:grpSpPr>
          <a:xfrm>
            <a:off x="1320805" y="696686"/>
            <a:ext cx="2133602" cy="5660572"/>
            <a:chOff x="3778558" y="696686"/>
            <a:chExt cx="2133602" cy="566057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D1930A7-4AB5-4660-84C4-6B441F68A25E}"/>
                </a:ext>
              </a:extLst>
            </p:cNvPr>
            <p:cNvGrpSpPr/>
            <p:nvPr/>
          </p:nvGrpSpPr>
          <p:grpSpPr>
            <a:xfrm>
              <a:off x="3778558" y="696686"/>
              <a:ext cx="2133602" cy="5660572"/>
              <a:chOff x="1683656" y="783770"/>
              <a:chExt cx="2133602" cy="5660572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84D072C6-F34F-444D-91D7-B58253BF030C}"/>
                  </a:ext>
                </a:extLst>
              </p:cNvPr>
              <p:cNvSpPr/>
              <p:nvPr/>
            </p:nvSpPr>
            <p:spPr>
              <a:xfrm>
                <a:off x="1683657" y="783770"/>
                <a:ext cx="2133601" cy="5660572"/>
              </a:xfrm>
              <a:prstGeom prst="roundRect">
                <a:avLst>
                  <a:gd name="adj" fmla="val 6990"/>
                </a:avLst>
              </a:prstGeom>
              <a:gradFill>
                <a:gsLst>
                  <a:gs pos="0">
                    <a:srgbClr val="E5E9EC"/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innerShdw blurRad="254000" dist="50800" dir="189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DFE3E03-9793-4E58-AE18-38C351381E6B}"/>
                  </a:ext>
                </a:extLst>
              </p:cNvPr>
              <p:cNvSpPr/>
              <p:nvPr/>
            </p:nvSpPr>
            <p:spPr>
              <a:xfrm>
                <a:off x="1683656" y="783770"/>
                <a:ext cx="2133601" cy="1451430"/>
              </a:xfrm>
              <a:custGeom>
                <a:avLst/>
                <a:gdLst>
                  <a:gd name="connsiteX0" fmla="*/ 149139 w 2133601"/>
                  <a:gd name="connsiteY0" fmla="*/ 0 h 1262744"/>
                  <a:gd name="connsiteX1" fmla="*/ 1984462 w 2133601"/>
                  <a:gd name="connsiteY1" fmla="*/ 0 h 1262744"/>
                  <a:gd name="connsiteX2" fmla="*/ 2133601 w 2133601"/>
                  <a:gd name="connsiteY2" fmla="*/ 149139 h 1262744"/>
                  <a:gd name="connsiteX3" fmla="*/ 2133601 w 2133601"/>
                  <a:gd name="connsiteY3" fmla="*/ 1262744 h 1262744"/>
                  <a:gd name="connsiteX4" fmla="*/ 0 w 2133601"/>
                  <a:gd name="connsiteY4" fmla="*/ 1262744 h 1262744"/>
                  <a:gd name="connsiteX5" fmla="*/ 0 w 2133601"/>
                  <a:gd name="connsiteY5" fmla="*/ 149139 h 1262744"/>
                  <a:gd name="connsiteX6" fmla="*/ 149139 w 2133601"/>
                  <a:gd name="connsiteY6" fmla="*/ 0 h 126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3601" h="1262744">
                    <a:moveTo>
                      <a:pt x="149139" y="0"/>
                    </a:moveTo>
                    <a:lnTo>
                      <a:pt x="1984462" y="0"/>
                    </a:lnTo>
                    <a:cubicBezTo>
                      <a:pt x="2066829" y="0"/>
                      <a:pt x="2133601" y="66772"/>
                      <a:pt x="2133601" y="149139"/>
                    </a:cubicBezTo>
                    <a:lnTo>
                      <a:pt x="2133601" y="1262744"/>
                    </a:lnTo>
                    <a:lnTo>
                      <a:pt x="0" y="1262744"/>
                    </a:lnTo>
                    <a:lnTo>
                      <a:pt x="0" y="149139"/>
                    </a:lnTo>
                    <a:cubicBezTo>
                      <a:pt x="0" y="66772"/>
                      <a:pt x="66772" y="0"/>
                      <a:pt x="149139" y="0"/>
                    </a:cubicBezTo>
                    <a:close/>
                  </a:path>
                </a:pathLst>
              </a:custGeom>
              <a:gradFill flip="none" rotWithShape="1">
                <a:gsLst>
                  <a:gs pos="3000">
                    <a:srgbClr val="7030A0"/>
                  </a:gs>
                  <a:gs pos="100000">
                    <a:srgbClr val="A7119C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397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DC3999E-CA54-4002-9A3D-8594B24BA9C1}"/>
                  </a:ext>
                </a:extLst>
              </p:cNvPr>
              <p:cNvSpPr txBox="1"/>
              <p:nvPr/>
            </p:nvSpPr>
            <p:spPr>
              <a:xfrm>
                <a:off x="1973942" y="1095830"/>
                <a:ext cx="1553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pc="300" dirty="0">
                    <a:solidFill>
                      <a:schemeClr val="bg1">
                        <a:lumMod val="95000"/>
                      </a:schemeClr>
                    </a:solidFill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STEP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0D36E6-EA10-4281-8864-9437EAC5EA81}"/>
                  </a:ext>
                </a:extLst>
              </p:cNvPr>
              <p:cNvSpPr txBox="1"/>
              <p:nvPr/>
            </p:nvSpPr>
            <p:spPr>
              <a:xfrm>
                <a:off x="1973942" y="1550535"/>
                <a:ext cx="15530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spc="300" dirty="0">
                    <a:solidFill>
                      <a:schemeClr val="bg1">
                        <a:lumMod val="95000"/>
                      </a:schemeClr>
                    </a:solidFill>
                    <a:latin typeface="Eurostile BQ" pitchFamily="50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B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91AD52C-1E5D-41AE-8C76-2F038FDB36E1}"/>
                  </a:ext>
                </a:extLst>
              </p:cNvPr>
              <p:cNvSpPr txBox="1"/>
              <p:nvPr/>
            </p:nvSpPr>
            <p:spPr>
              <a:xfrm>
                <a:off x="1683656" y="2525486"/>
                <a:ext cx="2133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chemeClr val="bg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CREATIVE VENUS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360F0B-61D5-4863-AFF5-7F4808BF361C}"/>
                  </a:ext>
                </a:extLst>
              </p:cNvPr>
              <p:cNvSpPr txBox="1"/>
              <p:nvPr/>
            </p:nvSpPr>
            <p:spPr>
              <a:xfrm>
                <a:off x="1828799" y="2961419"/>
                <a:ext cx="184331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bg2">
                        <a:lumMod val="7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Add your text here. Subscribe to our channel for more such videos.</a:t>
                </a:r>
              </a:p>
              <a:p>
                <a:pPr algn="ctr"/>
                <a:endParaRPr lang="en-IN" sz="1200" dirty="0">
                  <a:solidFill>
                    <a:schemeClr val="bg2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  <a:p>
                <a:pPr algn="ctr"/>
                <a:r>
                  <a:rPr lang="en-IN" sz="1200" dirty="0">
                    <a:solidFill>
                      <a:schemeClr val="bg2">
                        <a:lumMod val="7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We regularly update our channel with amazing and creative videos. 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47F0460-C816-4AF0-8769-94B53CE2D578}"/>
                  </a:ext>
                </a:extLst>
              </p:cNvPr>
              <p:cNvSpPr txBox="1"/>
              <p:nvPr/>
            </p:nvSpPr>
            <p:spPr>
              <a:xfrm>
                <a:off x="1683656" y="4593157"/>
                <a:ext cx="2133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chemeClr val="bg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ADD SUBHEADING HERE</a:t>
                </a:r>
              </a:p>
            </p:txBody>
          </p:sp>
        </p:grpSp>
        <p:pic>
          <p:nvPicPr>
            <p:cNvPr id="52" name="Graphic 51" descr="Single gear">
              <a:extLst>
                <a:ext uri="{FF2B5EF4-FFF2-40B4-BE49-F238E27FC236}">
                  <a16:creationId xmlns:a16="http://schemas.microsoft.com/office/drawing/2014/main" id="{AC672DE5-6F21-430E-BF1E-44F781D9C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88158" y="5252581"/>
              <a:ext cx="914400" cy="9144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5C112C0-6FCD-4115-BF0D-D4FF145806CF}"/>
              </a:ext>
            </a:extLst>
          </p:cNvPr>
          <p:cNvGrpSpPr/>
          <p:nvPr/>
        </p:nvGrpSpPr>
        <p:grpSpPr>
          <a:xfrm>
            <a:off x="1320806" y="696686"/>
            <a:ext cx="2133602" cy="5660572"/>
            <a:chOff x="1320806" y="696686"/>
            <a:chExt cx="2133602" cy="566057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D388272-2454-44D7-879A-53895A9565FD}"/>
                </a:ext>
              </a:extLst>
            </p:cNvPr>
            <p:cNvGrpSpPr/>
            <p:nvPr/>
          </p:nvGrpSpPr>
          <p:grpSpPr>
            <a:xfrm>
              <a:off x="1320806" y="696686"/>
              <a:ext cx="2133602" cy="5660572"/>
              <a:chOff x="1683656" y="783770"/>
              <a:chExt cx="2133602" cy="5660572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D3EDCAE-4D78-46ED-A252-99587BEB6869}"/>
                  </a:ext>
                </a:extLst>
              </p:cNvPr>
              <p:cNvSpPr/>
              <p:nvPr/>
            </p:nvSpPr>
            <p:spPr>
              <a:xfrm>
                <a:off x="1683657" y="783770"/>
                <a:ext cx="2133601" cy="5660572"/>
              </a:xfrm>
              <a:prstGeom prst="roundRect">
                <a:avLst>
                  <a:gd name="adj" fmla="val 6990"/>
                </a:avLst>
              </a:prstGeom>
              <a:gradFill>
                <a:gsLst>
                  <a:gs pos="0">
                    <a:srgbClr val="E5E9EC"/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innerShdw blurRad="254000" dist="50800" dir="189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CD53FC4-22BE-466F-9716-A579FC4EDB12}"/>
                  </a:ext>
                </a:extLst>
              </p:cNvPr>
              <p:cNvSpPr/>
              <p:nvPr/>
            </p:nvSpPr>
            <p:spPr>
              <a:xfrm>
                <a:off x="1683656" y="783770"/>
                <a:ext cx="2133601" cy="1451430"/>
              </a:xfrm>
              <a:custGeom>
                <a:avLst/>
                <a:gdLst>
                  <a:gd name="connsiteX0" fmla="*/ 149139 w 2133601"/>
                  <a:gd name="connsiteY0" fmla="*/ 0 h 1262744"/>
                  <a:gd name="connsiteX1" fmla="*/ 1984462 w 2133601"/>
                  <a:gd name="connsiteY1" fmla="*/ 0 h 1262744"/>
                  <a:gd name="connsiteX2" fmla="*/ 2133601 w 2133601"/>
                  <a:gd name="connsiteY2" fmla="*/ 149139 h 1262744"/>
                  <a:gd name="connsiteX3" fmla="*/ 2133601 w 2133601"/>
                  <a:gd name="connsiteY3" fmla="*/ 1262744 h 1262744"/>
                  <a:gd name="connsiteX4" fmla="*/ 0 w 2133601"/>
                  <a:gd name="connsiteY4" fmla="*/ 1262744 h 1262744"/>
                  <a:gd name="connsiteX5" fmla="*/ 0 w 2133601"/>
                  <a:gd name="connsiteY5" fmla="*/ 149139 h 1262744"/>
                  <a:gd name="connsiteX6" fmla="*/ 149139 w 2133601"/>
                  <a:gd name="connsiteY6" fmla="*/ 0 h 126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3601" h="1262744">
                    <a:moveTo>
                      <a:pt x="149139" y="0"/>
                    </a:moveTo>
                    <a:lnTo>
                      <a:pt x="1984462" y="0"/>
                    </a:lnTo>
                    <a:cubicBezTo>
                      <a:pt x="2066829" y="0"/>
                      <a:pt x="2133601" y="66772"/>
                      <a:pt x="2133601" y="149139"/>
                    </a:cubicBezTo>
                    <a:lnTo>
                      <a:pt x="2133601" y="1262744"/>
                    </a:lnTo>
                    <a:lnTo>
                      <a:pt x="0" y="1262744"/>
                    </a:lnTo>
                    <a:lnTo>
                      <a:pt x="0" y="149139"/>
                    </a:lnTo>
                    <a:cubicBezTo>
                      <a:pt x="0" y="66772"/>
                      <a:pt x="66772" y="0"/>
                      <a:pt x="149139" y="0"/>
                    </a:cubicBezTo>
                    <a:close/>
                  </a:path>
                </a:pathLst>
              </a:custGeom>
              <a:gradFill flip="none" rotWithShape="1">
                <a:gsLst>
                  <a:gs pos="3000">
                    <a:srgbClr val="A4186B"/>
                  </a:gs>
                  <a:gs pos="100000">
                    <a:srgbClr val="13027C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397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A22EA8-DEA7-47A3-B3AB-3DEDD58E887B}"/>
                  </a:ext>
                </a:extLst>
              </p:cNvPr>
              <p:cNvSpPr txBox="1"/>
              <p:nvPr/>
            </p:nvSpPr>
            <p:spPr>
              <a:xfrm>
                <a:off x="1973942" y="1095830"/>
                <a:ext cx="1553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pc="300" dirty="0">
                    <a:solidFill>
                      <a:schemeClr val="bg1">
                        <a:lumMod val="95000"/>
                      </a:schemeClr>
                    </a:solidFill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STEP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A4F5B1-1D32-4B9A-A233-A74D418EF476}"/>
                  </a:ext>
                </a:extLst>
              </p:cNvPr>
              <p:cNvSpPr txBox="1"/>
              <p:nvPr/>
            </p:nvSpPr>
            <p:spPr>
              <a:xfrm>
                <a:off x="1973942" y="1550535"/>
                <a:ext cx="15530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spc="300" dirty="0">
                    <a:solidFill>
                      <a:schemeClr val="bg1">
                        <a:lumMod val="95000"/>
                      </a:schemeClr>
                    </a:solidFill>
                    <a:latin typeface="Eurostile BQ" pitchFamily="50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C1FD15-2571-4CDE-AB0B-C26637024580}"/>
                  </a:ext>
                </a:extLst>
              </p:cNvPr>
              <p:cNvSpPr txBox="1"/>
              <p:nvPr/>
            </p:nvSpPr>
            <p:spPr>
              <a:xfrm>
                <a:off x="1683656" y="2525486"/>
                <a:ext cx="2133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chemeClr val="bg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CREATIVE VENUS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1967BDE-FA74-44D0-A906-0DEBCE1F43B1}"/>
                  </a:ext>
                </a:extLst>
              </p:cNvPr>
              <p:cNvSpPr txBox="1"/>
              <p:nvPr/>
            </p:nvSpPr>
            <p:spPr>
              <a:xfrm>
                <a:off x="1828799" y="2961419"/>
                <a:ext cx="184331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bg2">
                        <a:lumMod val="7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Add your text here. Subscribe to our channel for more such videos.</a:t>
                </a:r>
              </a:p>
              <a:p>
                <a:pPr algn="ctr"/>
                <a:endParaRPr lang="en-IN" sz="1200" dirty="0">
                  <a:solidFill>
                    <a:schemeClr val="bg2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  <a:p>
                <a:pPr algn="ctr"/>
                <a:r>
                  <a:rPr lang="en-IN" sz="1200" dirty="0">
                    <a:solidFill>
                      <a:schemeClr val="bg2">
                        <a:lumMod val="7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We regularly update our channel with amazing and creative videos. 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AD0D49-8E74-4A30-B2ED-0E7782614B14}"/>
                  </a:ext>
                </a:extLst>
              </p:cNvPr>
              <p:cNvSpPr txBox="1"/>
              <p:nvPr/>
            </p:nvSpPr>
            <p:spPr>
              <a:xfrm>
                <a:off x="1683656" y="4593157"/>
                <a:ext cx="2133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chemeClr val="bg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ADD SUBHEADING HERE</a:t>
                </a:r>
              </a:p>
            </p:txBody>
          </p:sp>
        </p:grpSp>
        <p:pic>
          <p:nvPicPr>
            <p:cNvPr id="54" name="Graphic 53" descr="Upward trend">
              <a:extLst>
                <a:ext uri="{FF2B5EF4-FFF2-40B4-BE49-F238E27FC236}">
                  <a16:creationId xmlns:a16="http://schemas.microsoft.com/office/drawing/2014/main" id="{370994BC-8462-4BC6-9499-BA52086FF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930406" y="525258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603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5E9EC"/>
            </a:gs>
            <a:gs pos="100000">
              <a:srgbClr val="B2BEC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457026D1-26AB-4977-A5AA-0C2696573CED}"/>
              </a:ext>
            </a:extLst>
          </p:cNvPr>
          <p:cNvGrpSpPr/>
          <p:nvPr/>
        </p:nvGrpSpPr>
        <p:grpSpPr>
          <a:xfrm>
            <a:off x="1320803" y="696686"/>
            <a:ext cx="2133602" cy="5660572"/>
            <a:chOff x="8694061" y="696686"/>
            <a:chExt cx="2133602" cy="566057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5271CAC-5D63-45CD-8464-952DD5EBCEAA}"/>
                </a:ext>
              </a:extLst>
            </p:cNvPr>
            <p:cNvGrpSpPr/>
            <p:nvPr/>
          </p:nvGrpSpPr>
          <p:grpSpPr>
            <a:xfrm>
              <a:off x="8694061" y="696686"/>
              <a:ext cx="2133602" cy="5660572"/>
              <a:chOff x="1683656" y="783770"/>
              <a:chExt cx="2133602" cy="5660572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5306E6D5-DBA5-4201-9B5E-3F487C96FEC3}"/>
                  </a:ext>
                </a:extLst>
              </p:cNvPr>
              <p:cNvSpPr/>
              <p:nvPr/>
            </p:nvSpPr>
            <p:spPr>
              <a:xfrm>
                <a:off x="1683657" y="783770"/>
                <a:ext cx="2133601" cy="5660572"/>
              </a:xfrm>
              <a:prstGeom prst="roundRect">
                <a:avLst>
                  <a:gd name="adj" fmla="val 6990"/>
                </a:avLst>
              </a:prstGeom>
              <a:gradFill>
                <a:gsLst>
                  <a:gs pos="0">
                    <a:srgbClr val="E5E9EC"/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innerShdw blurRad="254000" dist="50800" dir="189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584115A-2B59-4C8C-9640-DED56A392B58}"/>
                  </a:ext>
                </a:extLst>
              </p:cNvPr>
              <p:cNvSpPr/>
              <p:nvPr/>
            </p:nvSpPr>
            <p:spPr>
              <a:xfrm>
                <a:off x="1683656" y="783770"/>
                <a:ext cx="2133601" cy="1451430"/>
              </a:xfrm>
              <a:custGeom>
                <a:avLst/>
                <a:gdLst>
                  <a:gd name="connsiteX0" fmla="*/ 149139 w 2133601"/>
                  <a:gd name="connsiteY0" fmla="*/ 0 h 1262744"/>
                  <a:gd name="connsiteX1" fmla="*/ 1984462 w 2133601"/>
                  <a:gd name="connsiteY1" fmla="*/ 0 h 1262744"/>
                  <a:gd name="connsiteX2" fmla="*/ 2133601 w 2133601"/>
                  <a:gd name="connsiteY2" fmla="*/ 149139 h 1262744"/>
                  <a:gd name="connsiteX3" fmla="*/ 2133601 w 2133601"/>
                  <a:gd name="connsiteY3" fmla="*/ 1262744 h 1262744"/>
                  <a:gd name="connsiteX4" fmla="*/ 0 w 2133601"/>
                  <a:gd name="connsiteY4" fmla="*/ 1262744 h 1262744"/>
                  <a:gd name="connsiteX5" fmla="*/ 0 w 2133601"/>
                  <a:gd name="connsiteY5" fmla="*/ 149139 h 1262744"/>
                  <a:gd name="connsiteX6" fmla="*/ 149139 w 2133601"/>
                  <a:gd name="connsiteY6" fmla="*/ 0 h 126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3601" h="1262744">
                    <a:moveTo>
                      <a:pt x="149139" y="0"/>
                    </a:moveTo>
                    <a:lnTo>
                      <a:pt x="1984462" y="0"/>
                    </a:lnTo>
                    <a:cubicBezTo>
                      <a:pt x="2066829" y="0"/>
                      <a:pt x="2133601" y="66772"/>
                      <a:pt x="2133601" y="149139"/>
                    </a:cubicBezTo>
                    <a:lnTo>
                      <a:pt x="2133601" y="1262744"/>
                    </a:lnTo>
                    <a:lnTo>
                      <a:pt x="0" y="1262744"/>
                    </a:lnTo>
                    <a:lnTo>
                      <a:pt x="0" y="149139"/>
                    </a:lnTo>
                    <a:cubicBezTo>
                      <a:pt x="0" y="66772"/>
                      <a:pt x="66772" y="0"/>
                      <a:pt x="149139" y="0"/>
                    </a:cubicBezTo>
                    <a:close/>
                  </a:path>
                </a:pathLst>
              </a:custGeom>
              <a:gradFill flip="none" rotWithShape="1">
                <a:gsLst>
                  <a:gs pos="3000">
                    <a:srgbClr val="00C0B7"/>
                  </a:gs>
                  <a:gs pos="100000">
                    <a:srgbClr val="0535FF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397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F9C17D0-7884-41CD-921B-8AEDD04AA583}"/>
                  </a:ext>
                </a:extLst>
              </p:cNvPr>
              <p:cNvSpPr txBox="1"/>
              <p:nvPr/>
            </p:nvSpPr>
            <p:spPr>
              <a:xfrm>
                <a:off x="1973942" y="1095830"/>
                <a:ext cx="1553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pc="300" dirty="0">
                    <a:solidFill>
                      <a:schemeClr val="bg1">
                        <a:lumMod val="95000"/>
                      </a:schemeClr>
                    </a:solidFill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STEP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896504B-3E58-408B-9A7F-3AAF0528EBAC}"/>
                  </a:ext>
                </a:extLst>
              </p:cNvPr>
              <p:cNvSpPr txBox="1"/>
              <p:nvPr/>
            </p:nvSpPr>
            <p:spPr>
              <a:xfrm>
                <a:off x="1973942" y="1550535"/>
                <a:ext cx="15530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spc="300" dirty="0">
                    <a:solidFill>
                      <a:schemeClr val="bg1">
                        <a:lumMod val="95000"/>
                      </a:schemeClr>
                    </a:solidFill>
                    <a:latin typeface="Eurostile BQ" pitchFamily="50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D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FCE1B5-6CF2-4F23-9133-55216FB32735}"/>
                  </a:ext>
                </a:extLst>
              </p:cNvPr>
              <p:cNvSpPr txBox="1"/>
              <p:nvPr/>
            </p:nvSpPr>
            <p:spPr>
              <a:xfrm>
                <a:off x="1683656" y="2525486"/>
                <a:ext cx="2133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chemeClr val="bg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CREATIVE VENUS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90D5B37-21A5-468B-99D9-E368C6ACF662}"/>
                  </a:ext>
                </a:extLst>
              </p:cNvPr>
              <p:cNvSpPr txBox="1"/>
              <p:nvPr/>
            </p:nvSpPr>
            <p:spPr>
              <a:xfrm>
                <a:off x="1828799" y="2961419"/>
                <a:ext cx="184331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bg2">
                        <a:lumMod val="7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Add your text here. Subscribe to our channel for more such videos.</a:t>
                </a:r>
              </a:p>
              <a:p>
                <a:pPr algn="ctr"/>
                <a:endParaRPr lang="en-IN" sz="1200" dirty="0">
                  <a:solidFill>
                    <a:schemeClr val="bg2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  <a:p>
                <a:pPr algn="ctr"/>
                <a:r>
                  <a:rPr lang="en-IN" sz="1200" dirty="0">
                    <a:solidFill>
                      <a:schemeClr val="bg2">
                        <a:lumMod val="7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We regularly update our channel with amazing and creative videos. 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BF64537-2FD6-497B-B05B-B2FDA6F28AA4}"/>
                  </a:ext>
                </a:extLst>
              </p:cNvPr>
              <p:cNvSpPr txBox="1"/>
              <p:nvPr/>
            </p:nvSpPr>
            <p:spPr>
              <a:xfrm>
                <a:off x="1683656" y="4593157"/>
                <a:ext cx="2133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chemeClr val="bg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ADD SUBHEADING HERE</a:t>
                </a:r>
              </a:p>
            </p:txBody>
          </p:sp>
        </p:grpSp>
        <p:pic>
          <p:nvPicPr>
            <p:cNvPr id="48" name="Graphic 47" descr="Lightbulb">
              <a:extLst>
                <a:ext uri="{FF2B5EF4-FFF2-40B4-BE49-F238E27FC236}">
                  <a16:creationId xmlns:a16="http://schemas.microsoft.com/office/drawing/2014/main" id="{D66D7B35-742C-48A7-8278-785C90902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03661" y="5252581"/>
              <a:ext cx="914400" cy="91440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34ABE65-F180-4078-9590-DBC7A65A73C2}"/>
              </a:ext>
            </a:extLst>
          </p:cNvPr>
          <p:cNvGrpSpPr/>
          <p:nvPr/>
        </p:nvGrpSpPr>
        <p:grpSpPr>
          <a:xfrm>
            <a:off x="1320804" y="696686"/>
            <a:ext cx="2133602" cy="5660572"/>
            <a:chOff x="6236310" y="696686"/>
            <a:chExt cx="2133602" cy="566057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D5FFF4F-65DF-4572-8B95-79DB2C94FC73}"/>
                </a:ext>
              </a:extLst>
            </p:cNvPr>
            <p:cNvGrpSpPr/>
            <p:nvPr/>
          </p:nvGrpSpPr>
          <p:grpSpPr>
            <a:xfrm>
              <a:off x="6236310" y="696686"/>
              <a:ext cx="2133602" cy="5660572"/>
              <a:chOff x="1683656" y="783770"/>
              <a:chExt cx="2133602" cy="5660572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FCECC019-48F1-449F-9807-B67C2E353430}"/>
                  </a:ext>
                </a:extLst>
              </p:cNvPr>
              <p:cNvSpPr/>
              <p:nvPr/>
            </p:nvSpPr>
            <p:spPr>
              <a:xfrm>
                <a:off x="1683657" y="783770"/>
                <a:ext cx="2133601" cy="5660572"/>
              </a:xfrm>
              <a:prstGeom prst="roundRect">
                <a:avLst>
                  <a:gd name="adj" fmla="val 6990"/>
                </a:avLst>
              </a:prstGeom>
              <a:gradFill>
                <a:gsLst>
                  <a:gs pos="0">
                    <a:srgbClr val="E5E9EC"/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innerShdw blurRad="254000" dist="50800" dir="189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CEEA70E-99C2-4222-B236-2BD03CA424E3}"/>
                  </a:ext>
                </a:extLst>
              </p:cNvPr>
              <p:cNvSpPr/>
              <p:nvPr/>
            </p:nvSpPr>
            <p:spPr>
              <a:xfrm>
                <a:off x="1683656" y="783770"/>
                <a:ext cx="2133601" cy="1451430"/>
              </a:xfrm>
              <a:custGeom>
                <a:avLst/>
                <a:gdLst>
                  <a:gd name="connsiteX0" fmla="*/ 149139 w 2133601"/>
                  <a:gd name="connsiteY0" fmla="*/ 0 h 1262744"/>
                  <a:gd name="connsiteX1" fmla="*/ 1984462 w 2133601"/>
                  <a:gd name="connsiteY1" fmla="*/ 0 h 1262744"/>
                  <a:gd name="connsiteX2" fmla="*/ 2133601 w 2133601"/>
                  <a:gd name="connsiteY2" fmla="*/ 149139 h 1262744"/>
                  <a:gd name="connsiteX3" fmla="*/ 2133601 w 2133601"/>
                  <a:gd name="connsiteY3" fmla="*/ 1262744 h 1262744"/>
                  <a:gd name="connsiteX4" fmla="*/ 0 w 2133601"/>
                  <a:gd name="connsiteY4" fmla="*/ 1262744 h 1262744"/>
                  <a:gd name="connsiteX5" fmla="*/ 0 w 2133601"/>
                  <a:gd name="connsiteY5" fmla="*/ 149139 h 1262744"/>
                  <a:gd name="connsiteX6" fmla="*/ 149139 w 2133601"/>
                  <a:gd name="connsiteY6" fmla="*/ 0 h 126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3601" h="1262744">
                    <a:moveTo>
                      <a:pt x="149139" y="0"/>
                    </a:moveTo>
                    <a:lnTo>
                      <a:pt x="1984462" y="0"/>
                    </a:lnTo>
                    <a:cubicBezTo>
                      <a:pt x="2066829" y="0"/>
                      <a:pt x="2133601" y="66772"/>
                      <a:pt x="2133601" y="149139"/>
                    </a:cubicBezTo>
                    <a:lnTo>
                      <a:pt x="2133601" y="1262744"/>
                    </a:lnTo>
                    <a:lnTo>
                      <a:pt x="0" y="1262744"/>
                    </a:lnTo>
                    <a:lnTo>
                      <a:pt x="0" y="149139"/>
                    </a:lnTo>
                    <a:cubicBezTo>
                      <a:pt x="0" y="66772"/>
                      <a:pt x="66772" y="0"/>
                      <a:pt x="149139" y="0"/>
                    </a:cubicBezTo>
                    <a:close/>
                  </a:path>
                </a:pathLst>
              </a:custGeom>
              <a:gradFill flip="none" rotWithShape="1">
                <a:gsLst>
                  <a:gs pos="3000">
                    <a:srgbClr val="A4186B"/>
                  </a:gs>
                  <a:gs pos="100000">
                    <a:srgbClr val="F7AC25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397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0F07C1A-BC95-4EC8-A064-5729FF852329}"/>
                  </a:ext>
                </a:extLst>
              </p:cNvPr>
              <p:cNvSpPr txBox="1"/>
              <p:nvPr/>
            </p:nvSpPr>
            <p:spPr>
              <a:xfrm>
                <a:off x="1973942" y="1095830"/>
                <a:ext cx="1553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pc="300" dirty="0">
                    <a:solidFill>
                      <a:schemeClr val="bg1">
                        <a:lumMod val="95000"/>
                      </a:schemeClr>
                    </a:solidFill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STEP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3DAC27B-24A9-43D6-B650-62A15BF34441}"/>
                  </a:ext>
                </a:extLst>
              </p:cNvPr>
              <p:cNvSpPr txBox="1"/>
              <p:nvPr/>
            </p:nvSpPr>
            <p:spPr>
              <a:xfrm>
                <a:off x="1973942" y="1550535"/>
                <a:ext cx="15530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spc="300" dirty="0">
                    <a:solidFill>
                      <a:schemeClr val="bg1">
                        <a:lumMod val="95000"/>
                      </a:schemeClr>
                    </a:solidFill>
                    <a:latin typeface="Eurostile BQ" pitchFamily="50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C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D35DE63-2EB3-4B90-B422-FBD477104FB0}"/>
                  </a:ext>
                </a:extLst>
              </p:cNvPr>
              <p:cNvSpPr txBox="1"/>
              <p:nvPr/>
            </p:nvSpPr>
            <p:spPr>
              <a:xfrm>
                <a:off x="1683656" y="2525486"/>
                <a:ext cx="2133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chemeClr val="bg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CREATIVE VENUS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372B9F5-BE61-4770-8DBF-112429B073B9}"/>
                  </a:ext>
                </a:extLst>
              </p:cNvPr>
              <p:cNvSpPr txBox="1"/>
              <p:nvPr/>
            </p:nvSpPr>
            <p:spPr>
              <a:xfrm>
                <a:off x="1828799" y="2961419"/>
                <a:ext cx="184331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bg2">
                        <a:lumMod val="7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Add your text here. Subscribe to our channel for more such videos.</a:t>
                </a:r>
              </a:p>
              <a:p>
                <a:pPr algn="ctr"/>
                <a:endParaRPr lang="en-IN" sz="1200" dirty="0">
                  <a:solidFill>
                    <a:schemeClr val="bg2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  <a:p>
                <a:pPr algn="ctr"/>
                <a:r>
                  <a:rPr lang="en-IN" sz="1200" dirty="0">
                    <a:solidFill>
                      <a:schemeClr val="bg2">
                        <a:lumMod val="7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We regularly update our channel with amazing and creative videos. 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3E8175D-76FF-4F78-9C89-0EBAB5F81DE4}"/>
                  </a:ext>
                </a:extLst>
              </p:cNvPr>
              <p:cNvSpPr txBox="1"/>
              <p:nvPr/>
            </p:nvSpPr>
            <p:spPr>
              <a:xfrm>
                <a:off x="1683656" y="4593157"/>
                <a:ext cx="2133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chemeClr val="bg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ADD SUBHEADING HERE</a:t>
                </a:r>
              </a:p>
            </p:txBody>
          </p:sp>
        </p:grpSp>
        <p:pic>
          <p:nvPicPr>
            <p:cNvPr id="50" name="Graphic 49" descr="Magnifying glass">
              <a:extLst>
                <a:ext uri="{FF2B5EF4-FFF2-40B4-BE49-F238E27FC236}">
                  <a16:creationId xmlns:a16="http://schemas.microsoft.com/office/drawing/2014/main" id="{B5FD168C-D757-450C-8D30-FFA2EF3B2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45910" y="525258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C35842F-69CE-478A-A124-4B75CBCF0BDB}"/>
              </a:ext>
            </a:extLst>
          </p:cNvPr>
          <p:cNvGrpSpPr/>
          <p:nvPr/>
        </p:nvGrpSpPr>
        <p:grpSpPr>
          <a:xfrm>
            <a:off x="3816355" y="696686"/>
            <a:ext cx="2133602" cy="5660572"/>
            <a:chOff x="3778558" y="696686"/>
            <a:chExt cx="2133602" cy="566057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D1930A7-4AB5-4660-84C4-6B441F68A25E}"/>
                </a:ext>
              </a:extLst>
            </p:cNvPr>
            <p:cNvGrpSpPr/>
            <p:nvPr/>
          </p:nvGrpSpPr>
          <p:grpSpPr>
            <a:xfrm>
              <a:off x="3778558" y="696686"/>
              <a:ext cx="2133602" cy="5660572"/>
              <a:chOff x="1683656" y="783770"/>
              <a:chExt cx="2133602" cy="5660572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84D072C6-F34F-444D-91D7-B58253BF030C}"/>
                  </a:ext>
                </a:extLst>
              </p:cNvPr>
              <p:cNvSpPr/>
              <p:nvPr/>
            </p:nvSpPr>
            <p:spPr>
              <a:xfrm>
                <a:off x="1683657" y="783770"/>
                <a:ext cx="2133601" cy="5660572"/>
              </a:xfrm>
              <a:prstGeom prst="roundRect">
                <a:avLst>
                  <a:gd name="adj" fmla="val 6990"/>
                </a:avLst>
              </a:prstGeom>
              <a:gradFill>
                <a:gsLst>
                  <a:gs pos="0">
                    <a:srgbClr val="E5E9EC"/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innerShdw blurRad="254000" dist="50800" dir="189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DFE3E03-9793-4E58-AE18-38C351381E6B}"/>
                  </a:ext>
                </a:extLst>
              </p:cNvPr>
              <p:cNvSpPr/>
              <p:nvPr/>
            </p:nvSpPr>
            <p:spPr>
              <a:xfrm>
                <a:off x="1683656" y="783770"/>
                <a:ext cx="2133601" cy="1451430"/>
              </a:xfrm>
              <a:custGeom>
                <a:avLst/>
                <a:gdLst>
                  <a:gd name="connsiteX0" fmla="*/ 149139 w 2133601"/>
                  <a:gd name="connsiteY0" fmla="*/ 0 h 1262744"/>
                  <a:gd name="connsiteX1" fmla="*/ 1984462 w 2133601"/>
                  <a:gd name="connsiteY1" fmla="*/ 0 h 1262744"/>
                  <a:gd name="connsiteX2" fmla="*/ 2133601 w 2133601"/>
                  <a:gd name="connsiteY2" fmla="*/ 149139 h 1262744"/>
                  <a:gd name="connsiteX3" fmla="*/ 2133601 w 2133601"/>
                  <a:gd name="connsiteY3" fmla="*/ 1262744 h 1262744"/>
                  <a:gd name="connsiteX4" fmla="*/ 0 w 2133601"/>
                  <a:gd name="connsiteY4" fmla="*/ 1262744 h 1262744"/>
                  <a:gd name="connsiteX5" fmla="*/ 0 w 2133601"/>
                  <a:gd name="connsiteY5" fmla="*/ 149139 h 1262744"/>
                  <a:gd name="connsiteX6" fmla="*/ 149139 w 2133601"/>
                  <a:gd name="connsiteY6" fmla="*/ 0 h 126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3601" h="1262744">
                    <a:moveTo>
                      <a:pt x="149139" y="0"/>
                    </a:moveTo>
                    <a:lnTo>
                      <a:pt x="1984462" y="0"/>
                    </a:lnTo>
                    <a:cubicBezTo>
                      <a:pt x="2066829" y="0"/>
                      <a:pt x="2133601" y="66772"/>
                      <a:pt x="2133601" y="149139"/>
                    </a:cubicBezTo>
                    <a:lnTo>
                      <a:pt x="2133601" y="1262744"/>
                    </a:lnTo>
                    <a:lnTo>
                      <a:pt x="0" y="1262744"/>
                    </a:lnTo>
                    <a:lnTo>
                      <a:pt x="0" y="149139"/>
                    </a:lnTo>
                    <a:cubicBezTo>
                      <a:pt x="0" y="66772"/>
                      <a:pt x="66772" y="0"/>
                      <a:pt x="149139" y="0"/>
                    </a:cubicBezTo>
                    <a:close/>
                  </a:path>
                </a:pathLst>
              </a:custGeom>
              <a:gradFill flip="none" rotWithShape="1">
                <a:gsLst>
                  <a:gs pos="3000">
                    <a:srgbClr val="7030A0"/>
                  </a:gs>
                  <a:gs pos="100000">
                    <a:srgbClr val="A7119C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397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DC3999E-CA54-4002-9A3D-8594B24BA9C1}"/>
                  </a:ext>
                </a:extLst>
              </p:cNvPr>
              <p:cNvSpPr txBox="1"/>
              <p:nvPr/>
            </p:nvSpPr>
            <p:spPr>
              <a:xfrm>
                <a:off x="1973942" y="1095830"/>
                <a:ext cx="1553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pc="300" dirty="0">
                    <a:solidFill>
                      <a:schemeClr val="bg1">
                        <a:lumMod val="95000"/>
                      </a:schemeClr>
                    </a:solidFill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STEP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0D36E6-EA10-4281-8864-9437EAC5EA81}"/>
                  </a:ext>
                </a:extLst>
              </p:cNvPr>
              <p:cNvSpPr txBox="1"/>
              <p:nvPr/>
            </p:nvSpPr>
            <p:spPr>
              <a:xfrm>
                <a:off x="1973942" y="1550535"/>
                <a:ext cx="15530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spc="300" dirty="0">
                    <a:solidFill>
                      <a:schemeClr val="bg1">
                        <a:lumMod val="95000"/>
                      </a:schemeClr>
                    </a:solidFill>
                    <a:latin typeface="Eurostile BQ" pitchFamily="50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B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91AD52C-1E5D-41AE-8C76-2F038FDB36E1}"/>
                  </a:ext>
                </a:extLst>
              </p:cNvPr>
              <p:cNvSpPr txBox="1"/>
              <p:nvPr/>
            </p:nvSpPr>
            <p:spPr>
              <a:xfrm>
                <a:off x="1683656" y="2525486"/>
                <a:ext cx="2133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chemeClr val="bg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CREATIVE VENUS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360F0B-61D5-4863-AFF5-7F4808BF361C}"/>
                  </a:ext>
                </a:extLst>
              </p:cNvPr>
              <p:cNvSpPr txBox="1"/>
              <p:nvPr/>
            </p:nvSpPr>
            <p:spPr>
              <a:xfrm>
                <a:off x="1828799" y="2961419"/>
                <a:ext cx="184331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bg2">
                        <a:lumMod val="7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Add your text here. Subscribe to our channel for more such videos.</a:t>
                </a:r>
              </a:p>
              <a:p>
                <a:pPr algn="ctr"/>
                <a:endParaRPr lang="en-IN" sz="1200" dirty="0">
                  <a:solidFill>
                    <a:schemeClr val="bg2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  <a:p>
                <a:pPr algn="ctr"/>
                <a:r>
                  <a:rPr lang="en-IN" sz="1200" dirty="0">
                    <a:solidFill>
                      <a:schemeClr val="bg2">
                        <a:lumMod val="7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We regularly update our channel with amazing and creative videos. 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47F0460-C816-4AF0-8769-94B53CE2D578}"/>
                  </a:ext>
                </a:extLst>
              </p:cNvPr>
              <p:cNvSpPr txBox="1"/>
              <p:nvPr/>
            </p:nvSpPr>
            <p:spPr>
              <a:xfrm>
                <a:off x="1683656" y="4593157"/>
                <a:ext cx="2133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chemeClr val="bg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ADD SUBHEADING HERE</a:t>
                </a:r>
              </a:p>
            </p:txBody>
          </p:sp>
        </p:grpSp>
        <p:pic>
          <p:nvPicPr>
            <p:cNvPr id="52" name="Graphic 51" descr="Single gear">
              <a:extLst>
                <a:ext uri="{FF2B5EF4-FFF2-40B4-BE49-F238E27FC236}">
                  <a16:creationId xmlns:a16="http://schemas.microsoft.com/office/drawing/2014/main" id="{AC672DE5-6F21-430E-BF1E-44F781D9C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88158" y="5252581"/>
              <a:ext cx="914400" cy="9144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5C112C0-6FCD-4115-BF0D-D4FF145806CF}"/>
              </a:ext>
            </a:extLst>
          </p:cNvPr>
          <p:cNvGrpSpPr/>
          <p:nvPr/>
        </p:nvGrpSpPr>
        <p:grpSpPr>
          <a:xfrm>
            <a:off x="1320806" y="696686"/>
            <a:ext cx="2133602" cy="5660572"/>
            <a:chOff x="1320806" y="696686"/>
            <a:chExt cx="2133602" cy="566057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D388272-2454-44D7-879A-53895A9565FD}"/>
                </a:ext>
              </a:extLst>
            </p:cNvPr>
            <p:cNvGrpSpPr/>
            <p:nvPr/>
          </p:nvGrpSpPr>
          <p:grpSpPr>
            <a:xfrm>
              <a:off x="1320806" y="696686"/>
              <a:ext cx="2133602" cy="5660572"/>
              <a:chOff x="1683656" y="783770"/>
              <a:chExt cx="2133602" cy="5660572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D3EDCAE-4D78-46ED-A252-99587BEB6869}"/>
                  </a:ext>
                </a:extLst>
              </p:cNvPr>
              <p:cNvSpPr/>
              <p:nvPr/>
            </p:nvSpPr>
            <p:spPr>
              <a:xfrm>
                <a:off x="1683657" y="783770"/>
                <a:ext cx="2133601" cy="5660572"/>
              </a:xfrm>
              <a:prstGeom prst="roundRect">
                <a:avLst>
                  <a:gd name="adj" fmla="val 6990"/>
                </a:avLst>
              </a:prstGeom>
              <a:gradFill>
                <a:gsLst>
                  <a:gs pos="0">
                    <a:srgbClr val="E5E9EC"/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innerShdw blurRad="254000" dist="50800" dir="189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CD53FC4-22BE-466F-9716-A579FC4EDB12}"/>
                  </a:ext>
                </a:extLst>
              </p:cNvPr>
              <p:cNvSpPr/>
              <p:nvPr/>
            </p:nvSpPr>
            <p:spPr>
              <a:xfrm>
                <a:off x="1683656" y="783770"/>
                <a:ext cx="2133601" cy="1451430"/>
              </a:xfrm>
              <a:custGeom>
                <a:avLst/>
                <a:gdLst>
                  <a:gd name="connsiteX0" fmla="*/ 149139 w 2133601"/>
                  <a:gd name="connsiteY0" fmla="*/ 0 h 1262744"/>
                  <a:gd name="connsiteX1" fmla="*/ 1984462 w 2133601"/>
                  <a:gd name="connsiteY1" fmla="*/ 0 h 1262744"/>
                  <a:gd name="connsiteX2" fmla="*/ 2133601 w 2133601"/>
                  <a:gd name="connsiteY2" fmla="*/ 149139 h 1262744"/>
                  <a:gd name="connsiteX3" fmla="*/ 2133601 w 2133601"/>
                  <a:gd name="connsiteY3" fmla="*/ 1262744 h 1262744"/>
                  <a:gd name="connsiteX4" fmla="*/ 0 w 2133601"/>
                  <a:gd name="connsiteY4" fmla="*/ 1262744 h 1262744"/>
                  <a:gd name="connsiteX5" fmla="*/ 0 w 2133601"/>
                  <a:gd name="connsiteY5" fmla="*/ 149139 h 1262744"/>
                  <a:gd name="connsiteX6" fmla="*/ 149139 w 2133601"/>
                  <a:gd name="connsiteY6" fmla="*/ 0 h 126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3601" h="1262744">
                    <a:moveTo>
                      <a:pt x="149139" y="0"/>
                    </a:moveTo>
                    <a:lnTo>
                      <a:pt x="1984462" y="0"/>
                    </a:lnTo>
                    <a:cubicBezTo>
                      <a:pt x="2066829" y="0"/>
                      <a:pt x="2133601" y="66772"/>
                      <a:pt x="2133601" y="149139"/>
                    </a:cubicBezTo>
                    <a:lnTo>
                      <a:pt x="2133601" y="1262744"/>
                    </a:lnTo>
                    <a:lnTo>
                      <a:pt x="0" y="1262744"/>
                    </a:lnTo>
                    <a:lnTo>
                      <a:pt x="0" y="149139"/>
                    </a:lnTo>
                    <a:cubicBezTo>
                      <a:pt x="0" y="66772"/>
                      <a:pt x="66772" y="0"/>
                      <a:pt x="149139" y="0"/>
                    </a:cubicBezTo>
                    <a:close/>
                  </a:path>
                </a:pathLst>
              </a:custGeom>
              <a:gradFill flip="none" rotWithShape="1">
                <a:gsLst>
                  <a:gs pos="3000">
                    <a:srgbClr val="A4186B"/>
                  </a:gs>
                  <a:gs pos="100000">
                    <a:srgbClr val="13027C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397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A22EA8-DEA7-47A3-B3AB-3DEDD58E887B}"/>
                  </a:ext>
                </a:extLst>
              </p:cNvPr>
              <p:cNvSpPr txBox="1"/>
              <p:nvPr/>
            </p:nvSpPr>
            <p:spPr>
              <a:xfrm>
                <a:off x="1973942" y="1095830"/>
                <a:ext cx="1553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pc="300" dirty="0">
                    <a:solidFill>
                      <a:schemeClr val="bg1">
                        <a:lumMod val="95000"/>
                      </a:schemeClr>
                    </a:solidFill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STEP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A4F5B1-1D32-4B9A-A233-A74D418EF476}"/>
                  </a:ext>
                </a:extLst>
              </p:cNvPr>
              <p:cNvSpPr txBox="1"/>
              <p:nvPr/>
            </p:nvSpPr>
            <p:spPr>
              <a:xfrm>
                <a:off x="1973942" y="1550535"/>
                <a:ext cx="15530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spc="300" dirty="0">
                    <a:solidFill>
                      <a:schemeClr val="bg1">
                        <a:lumMod val="95000"/>
                      </a:schemeClr>
                    </a:solidFill>
                    <a:latin typeface="Eurostile BQ" pitchFamily="50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C1FD15-2571-4CDE-AB0B-C26637024580}"/>
                  </a:ext>
                </a:extLst>
              </p:cNvPr>
              <p:cNvSpPr txBox="1"/>
              <p:nvPr/>
            </p:nvSpPr>
            <p:spPr>
              <a:xfrm>
                <a:off x="1683656" y="2525486"/>
                <a:ext cx="2133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chemeClr val="bg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CREATIVE VENUS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1967BDE-FA74-44D0-A906-0DEBCE1F43B1}"/>
                  </a:ext>
                </a:extLst>
              </p:cNvPr>
              <p:cNvSpPr txBox="1"/>
              <p:nvPr/>
            </p:nvSpPr>
            <p:spPr>
              <a:xfrm>
                <a:off x="1828799" y="2961419"/>
                <a:ext cx="184331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bg2">
                        <a:lumMod val="7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Add your text here. Subscribe to our channel for more such videos.</a:t>
                </a:r>
              </a:p>
              <a:p>
                <a:pPr algn="ctr"/>
                <a:endParaRPr lang="en-IN" sz="1200" dirty="0">
                  <a:solidFill>
                    <a:schemeClr val="bg2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  <a:p>
                <a:pPr algn="ctr"/>
                <a:r>
                  <a:rPr lang="en-IN" sz="1200" dirty="0">
                    <a:solidFill>
                      <a:schemeClr val="bg2">
                        <a:lumMod val="7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We regularly update our channel with amazing and creative videos. 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AD0D49-8E74-4A30-B2ED-0E7782614B14}"/>
                  </a:ext>
                </a:extLst>
              </p:cNvPr>
              <p:cNvSpPr txBox="1"/>
              <p:nvPr/>
            </p:nvSpPr>
            <p:spPr>
              <a:xfrm>
                <a:off x="1683656" y="4593157"/>
                <a:ext cx="2133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chemeClr val="bg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ADD SUBHEADING HERE</a:t>
                </a:r>
              </a:p>
            </p:txBody>
          </p:sp>
        </p:grpSp>
        <p:pic>
          <p:nvPicPr>
            <p:cNvPr id="54" name="Graphic 53" descr="Upward trend">
              <a:extLst>
                <a:ext uri="{FF2B5EF4-FFF2-40B4-BE49-F238E27FC236}">
                  <a16:creationId xmlns:a16="http://schemas.microsoft.com/office/drawing/2014/main" id="{370994BC-8462-4BC6-9499-BA52086FF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930406" y="525258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0398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5E9EC"/>
            </a:gs>
            <a:gs pos="100000">
              <a:srgbClr val="B2BEC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457026D1-26AB-4977-A5AA-0C2696573CED}"/>
              </a:ext>
            </a:extLst>
          </p:cNvPr>
          <p:cNvGrpSpPr/>
          <p:nvPr/>
        </p:nvGrpSpPr>
        <p:grpSpPr>
          <a:xfrm>
            <a:off x="1320803" y="696686"/>
            <a:ext cx="2133602" cy="5660572"/>
            <a:chOff x="8694061" y="696686"/>
            <a:chExt cx="2133602" cy="566057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5271CAC-5D63-45CD-8464-952DD5EBCEAA}"/>
                </a:ext>
              </a:extLst>
            </p:cNvPr>
            <p:cNvGrpSpPr/>
            <p:nvPr/>
          </p:nvGrpSpPr>
          <p:grpSpPr>
            <a:xfrm>
              <a:off x="8694061" y="696686"/>
              <a:ext cx="2133602" cy="5660572"/>
              <a:chOff x="1683656" y="783770"/>
              <a:chExt cx="2133602" cy="5660572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5306E6D5-DBA5-4201-9B5E-3F487C96FEC3}"/>
                  </a:ext>
                </a:extLst>
              </p:cNvPr>
              <p:cNvSpPr/>
              <p:nvPr/>
            </p:nvSpPr>
            <p:spPr>
              <a:xfrm>
                <a:off x="1683657" y="783770"/>
                <a:ext cx="2133601" cy="5660572"/>
              </a:xfrm>
              <a:prstGeom prst="roundRect">
                <a:avLst>
                  <a:gd name="adj" fmla="val 6990"/>
                </a:avLst>
              </a:prstGeom>
              <a:gradFill>
                <a:gsLst>
                  <a:gs pos="0">
                    <a:srgbClr val="E5E9EC"/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innerShdw blurRad="254000" dist="50800" dir="189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584115A-2B59-4C8C-9640-DED56A392B58}"/>
                  </a:ext>
                </a:extLst>
              </p:cNvPr>
              <p:cNvSpPr/>
              <p:nvPr/>
            </p:nvSpPr>
            <p:spPr>
              <a:xfrm>
                <a:off x="1683656" y="783770"/>
                <a:ext cx="2133601" cy="1451430"/>
              </a:xfrm>
              <a:custGeom>
                <a:avLst/>
                <a:gdLst>
                  <a:gd name="connsiteX0" fmla="*/ 149139 w 2133601"/>
                  <a:gd name="connsiteY0" fmla="*/ 0 h 1262744"/>
                  <a:gd name="connsiteX1" fmla="*/ 1984462 w 2133601"/>
                  <a:gd name="connsiteY1" fmla="*/ 0 h 1262744"/>
                  <a:gd name="connsiteX2" fmla="*/ 2133601 w 2133601"/>
                  <a:gd name="connsiteY2" fmla="*/ 149139 h 1262744"/>
                  <a:gd name="connsiteX3" fmla="*/ 2133601 w 2133601"/>
                  <a:gd name="connsiteY3" fmla="*/ 1262744 h 1262744"/>
                  <a:gd name="connsiteX4" fmla="*/ 0 w 2133601"/>
                  <a:gd name="connsiteY4" fmla="*/ 1262744 h 1262744"/>
                  <a:gd name="connsiteX5" fmla="*/ 0 w 2133601"/>
                  <a:gd name="connsiteY5" fmla="*/ 149139 h 1262744"/>
                  <a:gd name="connsiteX6" fmla="*/ 149139 w 2133601"/>
                  <a:gd name="connsiteY6" fmla="*/ 0 h 126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3601" h="1262744">
                    <a:moveTo>
                      <a:pt x="149139" y="0"/>
                    </a:moveTo>
                    <a:lnTo>
                      <a:pt x="1984462" y="0"/>
                    </a:lnTo>
                    <a:cubicBezTo>
                      <a:pt x="2066829" y="0"/>
                      <a:pt x="2133601" y="66772"/>
                      <a:pt x="2133601" y="149139"/>
                    </a:cubicBezTo>
                    <a:lnTo>
                      <a:pt x="2133601" y="1262744"/>
                    </a:lnTo>
                    <a:lnTo>
                      <a:pt x="0" y="1262744"/>
                    </a:lnTo>
                    <a:lnTo>
                      <a:pt x="0" y="149139"/>
                    </a:lnTo>
                    <a:cubicBezTo>
                      <a:pt x="0" y="66772"/>
                      <a:pt x="66772" y="0"/>
                      <a:pt x="149139" y="0"/>
                    </a:cubicBezTo>
                    <a:close/>
                  </a:path>
                </a:pathLst>
              </a:custGeom>
              <a:gradFill flip="none" rotWithShape="1">
                <a:gsLst>
                  <a:gs pos="3000">
                    <a:srgbClr val="00C0B7"/>
                  </a:gs>
                  <a:gs pos="100000">
                    <a:srgbClr val="0535FF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397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F9C17D0-7884-41CD-921B-8AEDD04AA583}"/>
                  </a:ext>
                </a:extLst>
              </p:cNvPr>
              <p:cNvSpPr txBox="1"/>
              <p:nvPr/>
            </p:nvSpPr>
            <p:spPr>
              <a:xfrm>
                <a:off x="1973942" y="1095830"/>
                <a:ext cx="1553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pc="300" dirty="0">
                    <a:solidFill>
                      <a:schemeClr val="bg1">
                        <a:lumMod val="95000"/>
                      </a:schemeClr>
                    </a:solidFill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STEP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896504B-3E58-408B-9A7F-3AAF0528EBAC}"/>
                  </a:ext>
                </a:extLst>
              </p:cNvPr>
              <p:cNvSpPr txBox="1"/>
              <p:nvPr/>
            </p:nvSpPr>
            <p:spPr>
              <a:xfrm>
                <a:off x="1973942" y="1550535"/>
                <a:ext cx="15530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spc="300" dirty="0">
                    <a:solidFill>
                      <a:schemeClr val="bg1">
                        <a:lumMod val="95000"/>
                      </a:schemeClr>
                    </a:solidFill>
                    <a:latin typeface="Eurostile BQ" pitchFamily="50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D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FCE1B5-6CF2-4F23-9133-55216FB32735}"/>
                  </a:ext>
                </a:extLst>
              </p:cNvPr>
              <p:cNvSpPr txBox="1"/>
              <p:nvPr/>
            </p:nvSpPr>
            <p:spPr>
              <a:xfrm>
                <a:off x="1683656" y="2525486"/>
                <a:ext cx="2133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chemeClr val="bg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CREATIVE VENUS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90D5B37-21A5-468B-99D9-E368C6ACF662}"/>
                  </a:ext>
                </a:extLst>
              </p:cNvPr>
              <p:cNvSpPr txBox="1"/>
              <p:nvPr/>
            </p:nvSpPr>
            <p:spPr>
              <a:xfrm>
                <a:off x="1828799" y="2961419"/>
                <a:ext cx="184331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bg2">
                        <a:lumMod val="7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Add your text here. Subscribe to our channel for more such videos.</a:t>
                </a:r>
              </a:p>
              <a:p>
                <a:pPr algn="ctr"/>
                <a:endParaRPr lang="en-IN" sz="1200" dirty="0">
                  <a:solidFill>
                    <a:schemeClr val="bg2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  <a:p>
                <a:pPr algn="ctr"/>
                <a:r>
                  <a:rPr lang="en-IN" sz="1200" dirty="0">
                    <a:solidFill>
                      <a:schemeClr val="bg2">
                        <a:lumMod val="7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We regularly update our channel with amazing and creative videos. 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BF64537-2FD6-497B-B05B-B2FDA6F28AA4}"/>
                  </a:ext>
                </a:extLst>
              </p:cNvPr>
              <p:cNvSpPr txBox="1"/>
              <p:nvPr/>
            </p:nvSpPr>
            <p:spPr>
              <a:xfrm>
                <a:off x="1683656" y="4593157"/>
                <a:ext cx="2133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chemeClr val="bg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ADD SUBHEADING HERE</a:t>
                </a:r>
              </a:p>
            </p:txBody>
          </p:sp>
        </p:grpSp>
        <p:pic>
          <p:nvPicPr>
            <p:cNvPr id="48" name="Graphic 47" descr="Lightbulb">
              <a:extLst>
                <a:ext uri="{FF2B5EF4-FFF2-40B4-BE49-F238E27FC236}">
                  <a16:creationId xmlns:a16="http://schemas.microsoft.com/office/drawing/2014/main" id="{D66D7B35-742C-48A7-8278-785C90902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03661" y="5252581"/>
              <a:ext cx="914400" cy="91440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34ABE65-F180-4078-9590-DBC7A65A73C2}"/>
              </a:ext>
            </a:extLst>
          </p:cNvPr>
          <p:cNvGrpSpPr/>
          <p:nvPr/>
        </p:nvGrpSpPr>
        <p:grpSpPr>
          <a:xfrm>
            <a:off x="6311904" y="696686"/>
            <a:ext cx="2133602" cy="5660572"/>
            <a:chOff x="6236310" y="696686"/>
            <a:chExt cx="2133602" cy="566057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D5FFF4F-65DF-4572-8B95-79DB2C94FC73}"/>
                </a:ext>
              </a:extLst>
            </p:cNvPr>
            <p:cNvGrpSpPr/>
            <p:nvPr/>
          </p:nvGrpSpPr>
          <p:grpSpPr>
            <a:xfrm>
              <a:off x="6236310" y="696686"/>
              <a:ext cx="2133602" cy="5660572"/>
              <a:chOff x="1683656" y="783770"/>
              <a:chExt cx="2133602" cy="5660572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FCECC019-48F1-449F-9807-B67C2E353430}"/>
                  </a:ext>
                </a:extLst>
              </p:cNvPr>
              <p:cNvSpPr/>
              <p:nvPr/>
            </p:nvSpPr>
            <p:spPr>
              <a:xfrm>
                <a:off x="1683657" y="783770"/>
                <a:ext cx="2133601" cy="5660572"/>
              </a:xfrm>
              <a:prstGeom prst="roundRect">
                <a:avLst>
                  <a:gd name="adj" fmla="val 6990"/>
                </a:avLst>
              </a:prstGeom>
              <a:gradFill>
                <a:gsLst>
                  <a:gs pos="0">
                    <a:srgbClr val="E5E9EC"/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innerShdw blurRad="254000" dist="50800" dir="189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CEEA70E-99C2-4222-B236-2BD03CA424E3}"/>
                  </a:ext>
                </a:extLst>
              </p:cNvPr>
              <p:cNvSpPr/>
              <p:nvPr/>
            </p:nvSpPr>
            <p:spPr>
              <a:xfrm>
                <a:off x="1683656" y="783770"/>
                <a:ext cx="2133601" cy="1451430"/>
              </a:xfrm>
              <a:custGeom>
                <a:avLst/>
                <a:gdLst>
                  <a:gd name="connsiteX0" fmla="*/ 149139 w 2133601"/>
                  <a:gd name="connsiteY0" fmla="*/ 0 h 1262744"/>
                  <a:gd name="connsiteX1" fmla="*/ 1984462 w 2133601"/>
                  <a:gd name="connsiteY1" fmla="*/ 0 h 1262744"/>
                  <a:gd name="connsiteX2" fmla="*/ 2133601 w 2133601"/>
                  <a:gd name="connsiteY2" fmla="*/ 149139 h 1262744"/>
                  <a:gd name="connsiteX3" fmla="*/ 2133601 w 2133601"/>
                  <a:gd name="connsiteY3" fmla="*/ 1262744 h 1262744"/>
                  <a:gd name="connsiteX4" fmla="*/ 0 w 2133601"/>
                  <a:gd name="connsiteY4" fmla="*/ 1262744 h 1262744"/>
                  <a:gd name="connsiteX5" fmla="*/ 0 w 2133601"/>
                  <a:gd name="connsiteY5" fmla="*/ 149139 h 1262744"/>
                  <a:gd name="connsiteX6" fmla="*/ 149139 w 2133601"/>
                  <a:gd name="connsiteY6" fmla="*/ 0 h 126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3601" h="1262744">
                    <a:moveTo>
                      <a:pt x="149139" y="0"/>
                    </a:moveTo>
                    <a:lnTo>
                      <a:pt x="1984462" y="0"/>
                    </a:lnTo>
                    <a:cubicBezTo>
                      <a:pt x="2066829" y="0"/>
                      <a:pt x="2133601" y="66772"/>
                      <a:pt x="2133601" y="149139"/>
                    </a:cubicBezTo>
                    <a:lnTo>
                      <a:pt x="2133601" y="1262744"/>
                    </a:lnTo>
                    <a:lnTo>
                      <a:pt x="0" y="1262744"/>
                    </a:lnTo>
                    <a:lnTo>
                      <a:pt x="0" y="149139"/>
                    </a:lnTo>
                    <a:cubicBezTo>
                      <a:pt x="0" y="66772"/>
                      <a:pt x="66772" y="0"/>
                      <a:pt x="149139" y="0"/>
                    </a:cubicBezTo>
                    <a:close/>
                  </a:path>
                </a:pathLst>
              </a:custGeom>
              <a:gradFill flip="none" rotWithShape="1">
                <a:gsLst>
                  <a:gs pos="3000">
                    <a:srgbClr val="A4186B"/>
                  </a:gs>
                  <a:gs pos="100000">
                    <a:srgbClr val="F7AC25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397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0F07C1A-BC95-4EC8-A064-5729FF852329}"/>
                  </a:ext>
                </a:extLst>
              </p:cNvPr>
              <p:cNvSpPr txBox="1"/>
              <p:nvPr/>
            </p:nvSpPr>
            <p:spPr>
              <a:xfrm>
                <a:off x="1973942" y="1095830"/>
                <a:ext cx="1553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pc="300" dirty="0">
                    <a:solidFill>
                      <a:schemeClr val="bg1">
                        <a:lumMod val="95000"/>
                      </a:schemeClr>
                    </a:solidFill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STEP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3DAC27B-24A9-43D6-B650-62A15BF34441}"/>
                  </a:ext>
                </a:extLst>
              </p:cNvPr>
              <p:cNvSpPr txBox="1"/>
              <p:nvPr/>
            </p:nvSpPr>
            <p:spPr>
              <a:xfrm>
                <a:off x="1973942" y="1550535"/>
                <a:ext cx="15530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spc="300" dirty="0">
                    <a:solidFill>
                      <a:schemeClr val="bg1">
                        <a:lumMod val="95000"/>
                      </a:schemeClr>
                    </a:solidFill>
                    <a:latin typeface="Eurostile BQ" pitchFamily="50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C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D35DE63-2EB3-4B90-B422-FBD477104FB0}"/>
                  </a:ext>
                </a:extLst>
              </p:cNvPr>
              <p:cNvSpPr txBox="1"/>
              <p:nvPr/>
            </p:nvSpPr>
            <p:spPr>
              <a:xfrm>
                <a:off x="1683656" y="2525486"/>
                <a:ext cx="2133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chemeClr val="bg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CREATIVE VENUS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372B9F5-BE61-4770-8DBF-112429B073B9}"/>
                  </a:ext>
                </a:extLst>
              </p:cNvPr>
              <p:cNvSpPr txBox="1"/>
              <p:nvPr/>
            </p:nvSpPr>
            <p:spPr>
              <a:xfrm>
                <a:off x="1828799" y="2961419"/>
                <a:ext cx="184331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bg2">
                        <a:lumMod val="7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Add your text here. Subscribe to our channel for more such videos.</a:t>
                </a:r>
              </a:p>
              <a:p>
                <a:pPr algn="ctr"/>
                <a:endParaRPr lang="en-IN" sz="1200" dirty="0">
                  <a:solidFill>
                    <a:schemeClr val="bg2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  <a:p>
                <a:pPr algn="ctr"/>
                <a:r>
                  <a:rPr lang="en-IN" sz="1200" dirty="0">
                    <a:solidFill>
                      <a:schemeClr val="bg2">
                        <a:lumMod val="7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We regularly update our channel with amazing and creative videos. 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3E8175D-76FF-4F78-9C89-0EBAB5F81DE4}"/>
                  </a:ext>
                </a:extLst>
              </p:cNvPr>
              <p:cNvSpPr txBox="1"/>
              <p:nvPr/>
            </p:nvSpPr>
            <p:spPr>
              <a:xfrm>
                <a:off x="1683656" y="4593157"/>
                <a:ext cx="2133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chemeClr val="bg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ADD SUBHEADING HERE</a:t>
                </a:r>
              </a:p>
            </p:txBody>
          </p:sp>
        </p:grpSp>
        <p:pic>
          <p:nvPicPr>
            <p:cNvPr id="50" name="Graphic 49" descr="Magnifying glass">
              <a:extLst>
                <a:ext uri="{FF2B5EF4-FFF2-40B4-BE49-F238E27FC236}">
                  <a16:creationId xmlns:a16="http://schemas.microsoft.com/office/drawing/2014/main" id="{B5FD168C-D757-450C-8D30-FFA2EF3B2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45910" y="525258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C35842F-69CE-478A-A124-4B75CBCF0BDB}"/>
              </a:ext>
            </a:extLst>
          </p:cNvPr>
          <p:cNvGrpSpPr/>
          <p:nvPr/>
        </p:nvGrpSpPr>
        <p:grpSpPr>
          <a:xfrm>
            <a:off x="3816355" y="696686"/>
            <a:ext cx="2133602" cy="5660572"/>
            <a:chOff x="3778558" y="696686"/>
            <a:chExt cx="2133602" cy="566057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D1930A7-4AB5-4660-84C4-6B441F68A25E}"/>
                </a:ext>
              </a:extLst>
            </p:cNvPr>
            <p:cNvGrpSpPr/>
            <p:nvPr/>
          </p:nvGrpSpPr>
          <p:grpSpPr>
            <a:xfrm>
              <a:off x="3778558" y="696686"/>
              <a:ext cx="2133602" cy="5660572"/>
              <a:chOff x="1683656" y="783770"/>
              <a:chExt cx="2133602" cy="5660572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84D072C6-F34F-444D-91D7-B58253BF030C}"/>
                  </a:ext>
                </a:extLst>
              </p:cNvPr>
              <p:cNvSpPr/>
              <p:nvPr/>
            </p:nvSpPr>
            <p:spPr>
              <a:xfrm>
                <a:off x="1683657" y="783770"/>
                <a:ext cx="2133601" cy="5660572"/>
              </a:xfrm>
              <a:prstGeom prst="roundRect">
                <a:avLst>
                  <a:gd name="adj" fmla="val 6990"/>
                </a:avLst>
              </a:prstGeom>
              <a:gradFill>
                <a:gsLst>
                  <a:gs pos="0">
                    <a:srgbClr val="E5E9EC"/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innerShdw blurRad="254000" dist="50800" dir="189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DFE3E03-9793-4E58-AE18-38C351381E6B}"/>
                  </a:ext>
                </a:extLst>
              </p:cNvPr>
              <p:cNvSpPr/>
              <p:nvPr/>
            </p:nvSpPr>
            <p:spPr>
              <a:xfrm>
                <a:off x="1683656" y="783770"/>
                <a:ext cx="2133601" cy="1451430"/>
              </a:xfrm>
              <a:custGeom>
                <a:avLst/>
                <a:gdLst>
                  <a:gd name="connsiteX0" fmla="*/ 149139 w 2133601"/>
                  <a:gd name="connsiteY0" fmla="*/ 0 h 1262744"/>
                  <a:gd name="connsiteX1" fmla="*/ 1984462 w 2133601"/>
                  <a:gd name="connsiteY1" fmla="*/ 0 h 1262744"/>
                  <a:gd name="connsiteX2" fmla="*/ 2133601 w 2133601"/>
                  <a:gd name="connsiteY2" fmla="*/ 149139 h 1262744"/>
                  <a:gd name="connsiteX3" fmla="*/ 2133601 w 2133601"/>
                  <a:gd name="connsiteY3" fmla="*/ 1262744 h 1262744"/>
                  <a:gd name="connsiteX4" fmla="*/ 0 w 2133601"/>
                  <a:gd name="connsiteY4" fmla="*/ 1262744 h 1262744"/>
                  <a:gd name="connsiteX5" fmla="*/ 0 w 2133601"/>
                  <a:gd name="connsiteY5" fmla="*/ 149139 h 1262744"/>
                  <a:gd name="connsiteX6" fmla="*/ 149139 w 2133601"/>
                  <a:gd name="connsiteY6" fmla="*/ 0 h 126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3601" h="1262744">
                    <a:moveTo>
                      <a:pt x="149139" y="0"/>
                    </a:moveTo>
                    <a:lnTo>
                      <a:pt x="1984462" y="0"/>
                    </a:lnTo>
                    <a:cubicBezTo>
                      <a:pt x="2066829" y="0"/>
                      <a:pt x="2133601" y="66772"/>
                      <a:pt x="2133601" y="149139"/>
                    </a:cubicBezTo>
                    <a:lnTo>
                      <a:pt x="2133601" y="1262744"/>
                    </a:lnTo>
                    <a:lnTo>
                      <a:pt x="0" y="1262744"/>
                    </a:lnTo>
                    <a:lnTo>
                      <a:pt x="0" y="149139"/>
                    </a:lnTo>
                    <a:cubicBezTo>
                      <a:pt x="0" y="66772"/>
                      <a:pt x="66772" y="0"/>
                      <a:pt x="149139" y="0"/>
                    </a:cubicBezTo>
                    <a:close/>
                  </a:path>
                </a:pathLst>
              </a:custGeom>
              <a:gradFill flip="none" rotWithShape="1">
                <a:gsLst>
                  <a:gs pos="3000">
                    <a:srgbClr val="7030A0"/>
                  </a:gs>
                  <a:gs pos="100000">
                    <a:srgbClr val="A7119C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397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DC3999E-CA54-4002-9A3D-8594B24BA9C1}"/>
                  </a:ext>
                </a:extLst>
              </p:cNvPr>
              <p:cNvSpPr txBox="1"/>
              <p:nvPr/>
            </p:nvSpPr>
            <p:spPr>
              <a:xfrm>
                <a:off x="1973942" y="1095830"/>
                <a:ext cx="1553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pc="300" dirty="0">
                    <a:solidFill>
                      <a:schemeClr val="bg1">
                        <a:lumMod val="95000"/>
                      </a:schemeClr>
                    </a:solidFill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STEP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0D36E6-EA10-4281-8864-9437EAC5EA81}"/>
                  </a:ext>
                </a:extLst>
              </p:cNvPr>
              <p:cNvSpPr txBox="1"/>
              <p:nvPr/>
            </p:nvSpPr>
            <p:spPr>
              <a:xfrm>
                <a:off x="1973942" y="1550535"/>
                <a:ext cx="15530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spc="300" dirty="0">
                    <a:solidFill>
                      <a:schemeClr val="bg1">
                        <a:lumMod val="95000"/>
                      </a:schemeClr>
                    </a:solidFill>
                    <a:latin typeface="Eurostile BQ" pitchFamily="50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B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91AD52C-1E5D-41AE-8C76-2F038FDB36E1}"/>
                  </a:ext>
                </a:extLst>
              </p:cNvPr>
              <p:cNvSpPr txBox="1"/>
              <p:nvPr/>
            </p:nvSpPr>
            <p:spPr>
              <a:xfrm>
                <a:off x="1683656" y="2525486"/>
                <a:ext cx="2133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chemeClr val="bg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CREATIVE VENUS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360F0B-61D5-4863-AFF5-7F4808BF361C}"/>
                  </a:ext>
                </a:extLst>
              </p:cNvPr>
              <p:cNvSpPr txBox="1"/>
              <p:nvPr/>
            </p:nvSpPr>
            <p:spPr>
              <a:xfrm>
                <a:off x="1828799" y="2961419"/>
                <a:ext cx="184331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bg2">
                        <a:lumMod val="7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Add your text here. Subscribe to our channel for more such videos.</a:t>
                </a:r>
              </a:p>
              <a:p>
                <a:pPr algn="ctr"/>
                <a:endParaRPr lang="en-IN" sz="1200" dirty="0">
                  <a:solidFill>
                    <a:schemeClr val="bg2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  <a:p>
                <a:pPr algn="ctr"/>
                <a:r>
                  <a:rPr lang="en-IN" sz="1200" dirty="0">
                    <a:solidFill>
                      <a:schemeClr val="bg2">
                        <a:lumMod val="7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We regularly update our channel with amazing and creative videos. 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47F0460-C816-4AF0-8769-94B53CE2D578}"/>
                  </a:ext>
                </a:extLst>
              </p:cNvPr>
              <p:cNvSpPr txBox="1"/>
              <p:nvPr/>
            </p:nvSpPr>
            <p:spPr>
              <a:xfrm>
                <a:off x="1683656" y="4593157"/>
                <a:ext cx="2133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chemeClr val="bg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ADD SUBHEADING HERE</a:t>
                </a:r>
              </a:p>
            </p:txBody>
          </p:sp>
        </p:grpSp>
        <p:pic>
          <p:nvPicPr>
            <p:cNvPr id="52" name="Graphic 51" descr="Single gear">
              <a:extLst>
                <a:ext uri="{FF2B5EF4-FFF2-40B4-BE49-F238E27FC236}">
                  <a16:creationId xmlns:a16="http://schemas.microsoft.com/office/drawing/2014/main" id="{AC672DE5-6F21-430E-BF1E-44F781D9C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88158" y="5252581"/>
              <a:ext cx="914400" cy="9144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5C112C0-6FCD-4115-BF0D-D4FF145806CF}"/>
              </a:ext>
            </a:extLst>
          </p:cNvPr>
          <p:cNvGrpSpPr/>
          <p:nvPr/>
        </p:nvGrpSpPr>
        <p:grpSpPr>
          <a:xfrm>
            <a:off x="1320806" y="696686"/>
            <a:ext cx="2133602" cy="5660572"/>
            <a:chOff x="1320806" y="696686"/>
            <a:chExt cx="2133602" cy="566057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D388272-2454-44D7-879A-53895A9565FD}"/>
                </a:ext>
              </a:extLst>
            </p:cNvPr>
            <p:cNvGrpSpPr/>
            <p:nvPr/>
          </p:nvGrpSpPr>
          <p:grpSpPr>
            <a:xfrm>
              <a:off x="1320806" y="696686"/>
              <a:ext cx="2133602" cy="5660572"/>
              <a:chOff x="1683656" y="783770"/>
              <a:chExt cx="2133602" cy="5660572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D3EDCAE-4D78-46ED-A252-99587BEB6869}"/>
                  </a:ext>
                </a:extLst>
              </p:cNvPr>
              <p:cNvSpPr/>
              <p:nvPr/>
            </p:nvSpPr>
            <p:spPr>
              <a:xfrm>
                <a:off x="1683657" y="783770"/>
                <a:ext cx="2133601" cy="5660572"/>
              </a:xfrm>
              <a:prstGeom prst="roundRect">
                <a:avLst>
                  <a:gd name="adj" fmla="val 6990"/>
                </a:avLst>
              </a:prstGeom>
              <a:gradFill>
                <a:gsLst>
                  <a:gs pos="0">
                    <a:srgbClr val="E5E9EC"/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innerShdw blurRad="254000" dist="50800" dir="189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CD53FC4-22BE-466F-9716-A579FC4EDB12}"/>
                  </a:ext>
                </a:extLst>
              </p:cNvPr>
              <p:cNvSpPr/>
              <p:nvPr/>
            </p:nvSpPr>
            <p:spPr>
              <a:xfrm>
                <a:off x="1683656" y="783770"/>
                <a:ext cx="2133601" cy="1451430"/>
              </a:xfrm>
              <a:custGeom>
                <a:avLst/>
                <a:gdLst>
                  <a:gd name="connsiteX0" fmla="*/ 149139 w 2133601"/>
                  <a:gd name="connsiteY0" fmla="*/ 0 h 1262744"/>
                  <a:gd name="connsiteX1" fmla="*/ 1984462 w 2133601"/>
                  <a:gd name="connsiteY1" fmla="*/ 0 h 1262744"/>
                  <a:gd name="connsiteX2" fmla="*/ 2133601 w 2133601"/>
                  <a:gd name="connsiteY2" fmla="*/ 149139 h 1262744"/>
                  <a:gd name="connsiteX3" fmla="*/ 2133601 w 2133601"/>
                  <a:gd name="connsiteY3" fmla="*/ 1262744 h 1262744"/>
                  <a:gd name="connsiteX4" fmla="*/ 0 w 2133601"/>
                  <a:gd name="connsiteY4" fmla="*/ 1262744 h 1262744"/>
                  <a:gd name="connsiteX5" fmla="*/ 0 w 2133601"/>
                  <a:gd name="connsiteY5" fmla="*/ 149139 h 1262744"/>
                  <a:gd name="connsiteX6" fmla="*/ 149139 w 2133601"/>
                  <a:gd name="connsiteY6" fmla="*/ 0 h 126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3601" h="1262744">
                    <a:moveTo>
                      <a:pt x="149139" y="0"/>
                    </a:moveTo>
                    <a:lnTo>
                      <a:pt x="1984462" y="0"/>
                    </a:lnTo>
                    <a:cubicBezTo>
                      <a:pt x="2066829" y="0"/>
                      <a:pt x="2133601" y="66772"/>
                      <a:pt x="2133601" y="149139"/>
                    </a:cubicBezTo>
                    <a:lnTo>
                      <a:pt x="2133601" y="1262744"/>
                    </a:lnTo>
                    <a:lnTo>
                      <a:pt x="0" y="1262744"/>
                    </a:lnTo>
                    <a:lnTo>
                      <a:pt x="0" y="149139"/>
                    </a:lnTo>
                    <a:cubicBezTo>
                      <a:pt x="0" y="66772"/>
                      <a:pt x="66772" y="0"/>
                      <a:pt x="149139" y="0"/>
                    </a:cubicBezTo>
                    <a:close/>
                  </a:path>
                </a:pathLst>
              </a:custGeom>
              <a:gradFill flip="none" rotWithShape="1">
                <a:gsLst>
                  <a:gs pos="3000">
                    <a:srgbClr val="A4186B"/>
                  </a:gs>
                  <a:gs pos="100000">
                    <a:srgbClr val="13027C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397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A22EA8-DEA7-47A3-B3AB-3DEDD58E887B}"/>
                  </a:ext>
                </a:extLst>
              </p:cNvPr>
              <p:cNvSpPr txBox="1"/>
              <p:nvPr/>
            </p:nvSpPr>
            <p:spPr>
              <a:xfrm>
                <a:off x="1973942" y="1095830"/>
                <a:ext cx="1553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pc="300" dirty="0">
                    <a:solidFill>
                      <a:schemeClr val="bg1">
                        <a:lumMod val="95000"/>
                      </a:schemeClr>
                    </a:solidFill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STEP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A4F5B1-1D32-4B9A-A233-A74D418EF476}"/>
                  </a:ext>
                </a:extLst>
              </p:cNvPr>
              <p:cNvSpPr txBox="1"/>
              <p:nvPr/>
            </p:nvSpPr>
            <p:spPr>
              <a:xfrm>
                <a:off x="1973942" y="1550535"/>
                <a:ext cx="15530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spc="300" dirty="0">
                    <a:solidFill>
                      <a:schemeClr val="bg1">
                        <a:lumMod val="95000"/>
                      </a:schemeClr>
                    </a:solidFill>
                    <a:latin typeface="Eurostile BQ" pitchFamily="50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C1FD15-2571-4CDE-AB0B-C26637024580}"/>
                  </a:ext>
                </a:extLst>
              </p:cNvPr>
              <p:cNvSpPr txBox="1"/>
              <p:nvPr/>
            </p:nvSpPr>
            <p:spPr>
              <a:xfrm>
                <a:off x="1683656" y="2525486"/>
                <a:ext cx="2133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chemeClr val="bg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CREATIVE VENUS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1967BDE-FA74-44D0-A906-0DEBCE1F43B1}"/>
                  </a:ext>
                </a:extLst>
              </p:cNvPr>
              <p:cNvSpPr txBox="1"/>
              <p:nvPr/>
            </p:nvSpPr>
            <p:spPr>
              <a:xfrm>
                <a:off x="1828799" y="2961419"/>
                <a:ext cx="184331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bg2">
                        <a:lumMod val="7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Add your text here. Subscribe to our channel for more such videos.</a:t>
                </a:r>
              </a:p>
              <a:p>
                <a:pPr algn="ctr"/>
                <a:endParaRPr lang="en-IN" sz="1200" dirty="0">
                  <a:solidFill>
                    <a:schemeClr val="bg2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  <a:p>
                <a:pPr algn="ctr"/>
                <a:r>
                  <a:rPr lang="en-IN" sz="1200" dirty="0">
                    <a:solidFill>
                      <a:schemeClr val="bg2">
                        <a:lumMod val="7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We regularly update our channel with amazing and creative videos. 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AD0D49-8E74-4A30-B2ED-0E7782614B14}"/>
                  </a:ext>
                </a:extLst>
              </p:cNvPr>
              <p:cNvSpPr txBox="1"/>
              <p:nvPr/>
            </p:nvSpPr>
            <p:spPr>
              <a:xfrm>
                <a:off x="1683656" y="4593157"/>
                <a:ext cx="2133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chemeClr val="bg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ADD SUBHEADING HERE</a:t>
                </a:r>
              </a:p>
            </p:txBody>
          </p:sp>
        </p:grpSp>
        <p:pic>
          <p:nvPicPr>
            <p:cNvPr id="54" name="Graphic 53" descr="Upward trend">
              <a:extLst>
                <a:ext uri="{FF2B5EF4-FFF2-40B4-BE49-F238E27FC236}">
                  <a16:creationId xmlns:a16="http://schemas.microsoft.com/office/drawing/2014/main" id="{370994BC-8462-4BC6-9499-BA52086FF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930406" y="525258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6270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5E9EC"/>
            </a:gs>
            <a:gs pos="100000">
              <a:srgbClr val="B2BEC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457026D1-26AB-4977-A5AA-0C2696573CED}"/>
              </a:ext>
            </a:extLst>
          </p:cNvPr>
          <p:cNvGrpSpPr/>
          <p:nvPr/>
        </p:nvGrpSpPr>
        <p:grpSpPr>
          <a:xfrm>
            <a:off x="8807453" y="696686"/>
            <a:ext cx="2133602" cy="5660572"/>
            <a:chOff x="8694061" y="696686"/>
            <a:chExt cx="2133602" cy="566057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5271CAC-5D63-45CD-8464-952DD5EBCEAA}"/>
                </a:ext>
              </a:extLst>
            </p:cNvPr>
            <p:cNvGrpSpPr/>
            <p:nvPr/>
          </p:nvGrpSpPr>
          <p:grpSpPr>
            <a:xfrm>
              <a:off x="8694061" y="696686"/>
              <a:ext cx="2133602" cy="5660572"/>
              <a:chOff x="1683656" y="783770"/>
              <a:chExt cx="2133602" cy="5660572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5306E6D5-DBA5-4201-9B5E-3F487C96FEC3}"/>
                  </a:ext>
                </a:extLst>
              </p:cNvPr>
              <p:cNvSpPr/>
              <p:nvPr/>
            </p:nvSpPr>
            <p:spPr>
              <a:xfrm>
                <a:off x="1683657" y="783770"/>
                <a:ext cx="2133601" cy="5660572"/>
              </a:xfrm>
              <a:prstGeom prst="roundRect">
                <a:avLst>
                  <a:gd name="adj" fmla="val 6990"/>
                </a:avLst>
              </a:prstGeom>
              <a:gradFill>
                <a:gsLst>
                  <a:gs pos="0">
                    <a:srgbClr val="E5E9EC"/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innerShdw blurRad="254000" dist="50800" dir="189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584115A-2B59-4C8C-9640-DED56A392B58}"/>
                  </a:ext>
                </a:extLst>
              </p:cNvPr>
              <p:cNvSpPr/>
              <p:nvPr/>
            </p:nvSpPr>
            <p:spPr>
              <a:xfrm>
                <a:off x="1683656" y="783770"/>
                <a:ext cx="2133601" cy="1451430"/>
              </a:xfrm>
              <a:custGeom>
                <a:avLst/>
                <a:gdLst>
                  <a:gd name="connsiteX0" fmla="*/ 149139 w 2133601"/>
                  <a:gd name="connsiteY0" fmla="*/ 0 h 1262744"/>
                  <a:gd name="connsiteX1" fmla="*/ 1984462 w 2133601"/>
                  <a:gd name="connsiteY1" fmla="*/ 0 h 1262744"/>
                  <a:gd name="connsiteX2" fmla="*/ 2133601 w 2133601"/>
                  <a:gd name="connsiteY2" fmla="*/ 149139 h 1262744"/>
                  <a:gd name="connsiteX3" fmla="*/ 2133601 w 2133601"/>
                  <a:gd name="connsiteY3" fmla="*/ 1262744 h 1262744"/>
                  <a:gd name="connsiteX4" fmla="*/ 0 w 2133601"/>
                  <a:gd name="connsiteY4" fmla="*/ 1262744 h 1262744"/>
                  <a:gd name="connsiteX5" fmla="*/ 0 w 2133601"/>
                  <a:gd name="connsiteY5" fmla="*/ 149139 h 1262744"/>
                  <a:gd name="connsiteX6" fmla="*/ 149139 w 2133601"/>
                  <a:gd name="connsiteY6" fmla="*/ 0 h 126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3601" h="1262744">
                    <a:moveTo>
                      <a:pt x="149139" y="0"/>
                    </a:moveTo>
                    <a:lnTo>
                      <a:pt x="1984462" y="0"/>
                    </a:lnTo>
                    <a:cubicBezTo>
                      <a:pt x="2066829" y="0"/>
                      <a:pt x="2133601" y="66772"/>
                      <a:pt x="2133601" y="149139"/>
                    </a:cubicBezTo>
                    <a:lnTo>
                      <a:pt x="2133601" y="1262744"/>
                    </a:lnTo>
                    <a:lnTo>
                      <a:pt x="0" y="1262744"/>
                    </a:lnTo>
                    <a:lnTo>
                      <a:pt x="0" y="149139"/>
                    </a:lnTo>
                    <a:cubicBezTo>
                      <a:pt x="0" y="66772"/>
                      <a:pt x="66772" y="0"/>
                      <a:pt x="149139" y="0"/>
                    </a:cubicBezTo>
                    <a:close/>
                  </a:path>
                </a:pathLst>
              </a:custGeom>
              <a:gradFill flip="none" rotWithShape="1">
                <a:gsLst>
                  <a:gs pos="3000">
                    <a:srgbClr val="00C0B7"/>
                  </a:gs>
                  <a:gs pos="100000">
                    <a:srgbClr val="0535FF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397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F9C17D0-7884-41CD-921B-8AEDD04AA583}"/>
                  </a:ext>
                </a:extLst>
              </p:cNvPr>
              <p:cNvSpPr txBox="1"/>
              <p:nvPr/>
            </p:nvSpPr>
            <p:spPr>
              <a:xfrm>
                <a:off x="1973942" y="1095830"/>
                <a:ext cx="1553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pc="300" dirty="0">
                    <a:solidFill>
                      <a:schemeClr val="bg1">
                        <a:lumMod val="95000"/>
                      </a:schemeClr>
                    </a:solidFill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STEP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896504B-3E58-408B-9A7F-3AAF0528EBAC}"/>
                  </a:ext>
                </a:extLst>
              </p:cNvPr>
              <p:cNvSpPr txBox="1"/>
              <p:nvPr/>
            </p:nvSpPr>
            <p:spPr>
              <a:xfrm>
                <a:off x="1973942" y="1550535"/>
                <a:ext cx="15530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spc="300" dirty="0">
                    <a:solidFill>
                      <a:schemeClr val="bg1">
                        <a:lumMod val="95000"/>
                      </a:schemeClr>
                    </a:solidFill>
                    <a:latin typeface="Eurostile BQ" pitchFamily="50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D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FCE1B5-6CF2-4F23-9133-55216FB32735}"/>
                  </a:ext>
                </a:extLst>
              </p:cNvPr>
              <p:cNvSpPr txBox="1"/>
              <p:nvPr/>
            </p:nvSpPr>
            <p:spPr>
              <a:xfrm>
                <a:off x="1683656" y="2525486"/>
                <a:ext cx="2133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chemeClr val="bg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CREATIVE VENUS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90D5B37-21A5-468B-99D9-E368C6ACF662}"/>
                  </a:ext>
                </a:extLst>
              </p:cNvPr>
              <p:cNvSpPr txBox="1"/>
              <p:nvPr/>
            </p:nvSpPr>
            <p:spPr>
              <a:xfrm>
                <a:off x="1828799" y="2961419"/>
                <a:ext cx="184331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bg2">
                        <a:lumMod val="7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Add your text here. Subscribe to our channel for more such videos.</a:t>
                </a:r>
              </a:p>
              <a:p>
                <a:pPr algn="ctr"/>
                <a:endParaRPr lang="en-IN" sz="1200" dirty="0">
                  <a:solidFill>
                    <a:schemeClr val="bg2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  <a:p>
                <a:pPr algn="ctr"/>
                <a:r>
                  <a:rPr lang="en-IN" sz="1200" dirty="0">
                    <a:solidFill>
                      <a:schemeClr val="bg2">
                        <a:lumMod val="7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We regularly update our channel with amazing and creative videos. 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BF64537-2FD6-497B-B05B-B2FDA6F28AA4}"/>
                  </a:ext>
                </a:extLst>
              </p:cNvPr>
              <p:cNvSpPr txBox="1"/>
              <p:nvPr/>
            </p:nvSpPr>
            <p:spPr>
              <a:xfrm>
                <a:off x="1683656" y="4593157"/>
                <a:ext cx="2133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chemeClr val="bg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ADD SUBHEADING HERE</a:t>
                </a:r>
              </a:p>
            </p:txBody>
          </p:sp>
        </p:grpSp>
        <p:pic>
          <p:nvPicPr>
            <p:cNvPr id="48" name="Graphic 47" descr="Lightbulb">
              <a:extLst>
                <a:ext uri="{FF2B5EF4-FFF2-40B4-BE49-F238E27FC236}">
                  <a16:creationId xmlns:a16="http://schemas.microsoft.com/office/drawing/2014/main" id="{D66D7B35-742C-48A7-8278-785C90902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03661" y="5252581"/>
              <a:ext cx="914400" cy="91440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34ABE65-F180-4078-9590-DBC7A65A73C2}"/>
              </a:ext>
            </a:extLst>
          </p:cNvPr>
          <p:cNvGrpSpPr/>
          <p:nvPr/>
        </p:nvGrpSpPr>
        <p:grpSpPr>
          <a:xfrm>
            <a:off x="6311904" y="696686"/>
            <a:ext cx="2133602" cy="5660572"/>
            <a:chOff x="6236310" y="696686"/>
            <a:chExt cx="2133602" cy="566057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D5FFF4F-65DF-4572-8B95-79DB2C94FC73}"/>
                </a:ext>
              </a:extLst>
            </p:cNvPr>
            <p:cNvGrpSpPr/>
            <p:nvPr/>
          </p:nvGrpSpPr>
          <p:grpSpPr>
            <a:xfrm>
              <a:off x="6236310" y="696686"/>
              <a:ext cx="2133602" cy="5660572"/>
              <a:chOff x="1683656" y="783770"/>
              <a:chExt cx="2133602" cy="5660572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FCECC019-48F1-449F-9807-B67C2E353430}"/>
                  </a:ext>
                </a:extLst>
              </p:cNvPr>
              <p:cNvSpPr/>
              <p:nvPr/>
            </p:nvSpPr>
            <p:spPr>
              <a:xfrm>
                <a:off x="1683657" y="783770"/>
                <a:ext cx="2133601" cy="5660572"/>
              </a:xfrm>
              <a:prstGeom prst="roundRect">
                <a:avLst>
                  <a:gd name="adj" fmla="val 6990"/>
                </a:avLst>
              </a:prstGeom>
              <a:gradFill>
                <a:gsLst>
                  <a:gs pos="0">
                    <a:srgbClr val="E5E9EC"/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innerShdw blurRad="254000" dist="50800" dir="189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CEEA70E-99C2-4222-B236-2BD03CA424E3}"/>
                  </a:ext>
                </a:extLst>
              </p:cNvPr>
              <p:cNvSpPr/>
              <p:nvPr/>
            </p:nvSpPr>
            <p:spPr>
              <a:xfrm>
                <a:off x="1683656" y="783770"/>
                <a:ext cx="2133601" cy="1451430"/>
              </a:xfrm>
              <a:custGeom>
                <a:avLst/>
                <a:gdLst>
                  <a:gd name="connsiteX0" fmla="*/ 149139 w 2133601"/>
                  <a:gd name="connsiteY0" fmla="*/ 0 h 1262744"/>
                  <a:gd name="connsiteX1" fmla="*/ 1984462 w 2133601"/>
                  <a:gd name="connsiteY1" fmla="*/ 0 h 1262744"/>
                  <a:gd name="connsiteX2" fmla="*/ 2133601 w 2133601"/>
                  <a:gd name="connsiteY2" fmla="*/ 149139 h 1262744"/>
                  <a:gd name="connsiteX3" fmla="*/ 2133601 w 2133601"/>
                  <a:gd name="connsiteY3" fmla="*/ 1262744 h 1262744"/>
                  <a:gd name="connsiteX4" fmla="*/ 0 w 2133601"/>
                  <a:gd name="connsiteY4" fmla="*/ 1262744 h 1262744"/>
                  <a:gd name="connsiteX5" fmla="*/ 0 w 2133601"/>
                  <a:gd name="connsiteY5" fmla="*/ 149139 h 1262744"/>
                  <a:gd name="connsiteX6" fmla="*/ 149139 w 2133601"/>
                  <a:gd name="connsiteY6" fmla="*/ 0 h 126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3601" h="1262744">
                    <a:moveTo>
                      <a:pt x="149139" y="0"/>
                    </a:moveTo>
                    <a:lnTo>
                      <a:pt x="1984462" y="0"/>
                    </a:lnTo>
                    <a:cubicBezTo>
                      <a:pt x="2066829" y="0"/>
                      <a:pt x="2133601" y="66772"/>
                      <a:pt x="2133601" y="149139"/>
                    </a:cubicBezTo>
                    <a:lnTo>
                      <a:pt x="2133601" y="1262744"/>
                    </a:lnTo>
                    <a:lnTo>
                      <a:pt x="0" y="1262744"/>
                    </a:lnTo>
                    <a:lnTo>
                      <a:pt x="0" y="149139"/>
                    </a:lnTo>
                    <a:cubicBezTo>
                      <a:pt x="0" y="66772"/>
                      <a:pt x="66772" y="0"/>
                      <a:pt x="149139" y="0"/>
                    </a:cubicBezTo>
                    <a:close/>
                  </a:path>
                </a:pathLst>
              </a:custGeom>
              <a:gradFill flip="none" rotWithShape="1">
                <a:gsLst>
                  <a:gs pos="3000">
                    <a:srgbClr val="A4186B"/>
                  </a:gs>
                  <a:gs pos="100000">
                    <a:srgbClr val="F7AC25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397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0F07C1A-BC95-4EC8-A064-5729FF852329}"/>
                  </a:ext>
                </a:extLst>
              </p:cNvPr>
              <p:cNvSpPr txBox="1"/>
              <p:nvPr/>
            </p:nvSpPr>
            <p:spPr>
              <a:xfrm>
                <a:off x="1973942" y="1095830"/>
                <a:ext cx="1553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pc="300" dirty="0">
                    <a:solidFill>
                      <a:schemeClr val="bg1">
                        <a:lumMod val="95000"/>
                      </a:schemeClr>
                    </a:solidFill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STEP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3DAC27B-24A9-43D6-B650-62A15BF34441}"/>
                  </a:ext>
                </a:extLst>
              </p:cNvPr>
              <p:cNvSpPr txBox="1"/>
              <p:nvPr/>
            </p:nvSpPr>
            <p:spPr>
              <a:xfrm>
                <a:off x="1973942" y="1550535"/>
                <a:ext cx="15530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spc="300" dirty="0">
                    <a:solidFill>
                      <a:schemeClr val="bg1">
                        <a:lumMod val="95000"/>
                      </a:schemeClr>
                    </a:solidFill>
                    <a:latin typeface="Eurostile BQ" pitchFamily="50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C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D35DE63-2EB3-4B90-B422-FBD477104FB0}"/>
                  </a:ext>
                </a:extLst>
              </p:cNvPr>
              <p:cNvSpPr txBox="1"/>
              <p:nvPr/>
            </p:nvSpPr>
            <p:spPr>
              <a:xfrm>
                <a:off x="1683656" y="2525486"/>
                <a:ext cx="2133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chemeClr val="bg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CREATIVE VENUS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372B9F5-BE61-4770-8DBF-112429B073B9}"/>
                  </a:ext>
                </a:extLst>
              </p:cNvPr>
              <p:cNvSpPr txBox="1"/>
              <p:nvPr/>
            </p:nvSpPr>
            <p:spPr>
              <a:xfrm>
                <a:off x="1828799" y="2961419"/>
                <a:ext cx="184331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bg2">
                        <a:lumMod val="7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Add your text here. Subscribe to our channel for more such videos.</a:t>
                </a:r>
              </a:p>
              <a:p>
                <a:pPr algn="ctr"/>
                <a:endParaRPr lang="en-IN" sz="1200" dirty="0">
                  <a:solidFill>
                    <a:schemeClr val="bg2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  <a:p>
                <a:pPr algn="ctr"/>
                <a:r>
                  <a:rPr lang="en-IN" sz="1200" dirty="0">
                    <a:solidFill>
                      <a:schemeClr val="bg2">
                        <a:lumMod val="7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We regularly update our channel with amazing and creative videos. 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3E8175D-76FF-4F78-9C89-0EBAB5F81DE4}"/>
                  </a:ext>
                </a:extLst>
              </p:cNvPr>
              <p:cNvSpPr txBox="1"/>
              <p:nvPr/>
            </p:nvSpPr>
            <p:spPr>
              <a:xfrm>
                <a:off x="1683656" y="4593157"/>
                <a:ext cx="2133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chemeClr val="bg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ADD SUBHEADING HERE</a:t>
                </a:r>
              </a:p>
            </p:txBody>
          </p:sp>
        </p:grpSp>
        <p:pic>
          <p:nvPicPr>
            <p:cNvPr id="50" name="Graphic 49" descr="Magnifying glass">
              <a:extLst>
                <a:ext uri="{FF2B5EF4-FFF2-40B4-BE49-F238E27FC236}">
                  <a16:creationId xmlns:a16="http://schemas.microsoft.com/office/drawing/2014/main" id="{B5FD168C-D757-450C-8D30-FFA2EF3B2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45910" y="525258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C35842F-69CE-478A-A124-4B75CBCF0BDB}"/>
              </a:ext>
            </a:extLst>
          </p:cNvPr>
          <p:cNvGrpSpPr/>
          <p:nvPr/>
        </p:nvGrpSpPr>
        <p:grpSpPr>
          <a:xfrm>
            <a:off x="3816355" y="696686"/>
            <a:ext cx="2133602" cy="5660572"/>
            <a:chOff x="3778558" y="696686"/>
            <a:chExt cx="2133602" cy="566057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D1930A7-4AB5-4660-84C4-6B441F68A25E}"/>
                </a:ext>
              </a:extLst>
            </p:cNvPr>
            <p:cNvGrpSpPr/>
            <p:nvPr/>
          </p:nvGrpSpPr>
          <p:grpSpPr>
            <a:xfrm>
              <a:off x="3778558" y="696686"/>
              <a:ext cx="2133602" cy="5660572"/>
              <a:chOff x="1683656" y="783770"/>
              <a:chExt cx="2133602" cy="5660572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84D072C6-F34F-444D-91D7-B58253BF030C}"/>
                  </a:ext>
                </a:extLst>
              </p:cNvPr>
              <p:cNvSpPr/>
              <p:nvPr/>
            </p:nvSpPr>
            <p:spPr>
              <a:xfrm>
                <a:off x="1683657" y="783770"/>
                <a:ext cx="2133601" cy="5660572"/>
              </a:xfrm>
              <a:prstGeom prst="roundRect">
                <a:avLst>
                  <a:gd name="adj" fmla="val 6990"/>
                </a:avLst>
              </a:prstGeom>
              <a:gradFill>
                <a:gsLst>
                  <a:gs pos="0">
                    <a:srgbClr val="E5E9EC"/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innerShdw blurRad="254000" dist="50800" dir="189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DFE3E03-9793-4E58-AE18-38C351381E6B}"/>
                  </a:ext>
                </a:extLst>
              </p:cNvPr>
              <p:cNvSpPr/>
              <p:nvPr/>
            </p:nvSpPr>
            <p:spPr>
              <a:xfrm>
                <a:off x="1683656" y="783770"/>
                <a:ext cx="2133601" cy="1451430"/>
              </a:xfrm>
              <a:custGeom>
                <a:avLst/>
                <a:gdLst>
                  <a:gd name="connsiteX0" fmla="*/ 149139 w 2133601"/>
                  <a:gd name="connsiteY0" fmla="*/ 0 h 1262744"/>
                  <a:gd name="connsiteX1" fmla="*/ 1984462 w 2133601"/>
                  <a:gd name="connsiteY1" fmla="*/ 0 h 1262744"/>
                  <a:gd name="connsiteX2" fmla="*/ 2133601 w 2133601"/>
                  <a:gd name="connsiteY2" fmla="*/ 149139 h 1262744"/>
                  <a:gd name="connsiteX3" fmla="*/ 2133601 w 2133601"/>
                  <a:gd name="connsiteY3" fmla="*/ 1262744 h 1262744"/>
                  <a:gd name="connsiteX4" fmla="*/ 0 w 2133601"/>
                  <a:gd name="connsiteY4" fmla="*/ 1262744 h 1262744"/>
                  <a:gd name="connsiteX5" fmla="*/ 0 w 2133601"/>
                  <a:gd name="connsiteY5" fmla="*/ 149139 h 1262744"/>
                  <a:gd name="connsiteX6" fmla="*/ 149139 w 2133601"/>
                  <a:gd name="connsiteY6" fmla="*/ 0 h 126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3601" h="1262744">
                    <a:moveTo>
                      <a:pt x="149139" y="0"/>
                    </a:moveTo>
                    <a:lnTo>
                      <a:pt x="1984462" y="0"/>
                    </a:lnTo>
                    <a:cubicBezTo>
                      <a:pt x="2066829" y="0"/>
                      <a:pt x="2133601" y="66772"/>
                      <a:pt x="2133601" y="149139"/>
                    </a:cubicBezTo>
                    <a:lnTo>
                      <a:pt x="2133601" y="1262744"/>
                    </a:lnTo>
                    <a:lnTo>
                      <a:pt x="0" y="1262744"/>
                    </a:lnTo>
                    <a:lnTo>
                      <a:pt x="0" y="149139"/>
                    </a:lnTo>
                    <a:cubicBezTo>
                      <a:pt x="0" y="66772"/>
                      <a:pt x="66772" y="0"/>
                      <a:pt x="149139" y="0"/>
                    </a:cubicBezTo>
                    <a:close/>
                  </a:path>
                </a:pathLst>
              </a:custGeom>
              <a:gradFill flip="none" rotWithShape="1">
                <a:gsLst>
                  <a:gs pos="3000">
                    <a:srgbClr val="7030A0"/>
                  </a:gs>
                  <a:gs pos="100000">
                    <a:srgbClr val="A7119C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397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DC3999E-CA54-4002-9A3D-8594B24BA9C1}"/>
                  </a:ext>
                </a:extLst>
              </p:cNvPr>
              <p:cNvSpPr txBox="1"/>
              <p:nvPr/>
            </p:nvSpPr>
            <p:spPr>
              <a:xfrm>
                <a:off x="1973942" y="1095830"/>
                <a:ext cx="1553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pc="300" dirty="0">
                    <a:solidFill>
                      <a:schemeClr val="bg1">
                        <a:lumMod val="95000"/>
                      </a:schemeClr>
                    </a:solidFill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STEP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0D36E6-EA10-4281-8864-9437EAC5EA81}"/>
                  </a:ext>
                </a:extLst>
              </p:cNvPr>
              <p:cNvSpPr txBox="1"/>
              <p:nvPr/>
            </p:nvSpPr>
            <p:spPr>
              <a:xfrm>
                <a:off x="1973942" y="1550535"/>
                <a:ext cx="15530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spc="300" dirty="0">
                    <a:solidFill>
                      <a:schemeClr val="bg1">
                        <a:lumMod val="95000"/>
                      </a:schemeClr>
                    </a:solidFill>
                    <a:latin typeface="Eurostile BQ" pitchFamily="50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B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91AD52C-1E5D-41AE-8C76-2F038FDB36E1}"/>
                  </a:ext>
                </a:extLst>
              </p:cNvPr>
              <p:cNvSpPr txBox="1"/>
              <p:nvPr/>
            </p:nvSpPr>
            <p:spPr>
              <a:xfrm>
                <a:off x="1683656" y="2525486"/>
                <a:ext cx="2133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chemeClr val="bg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CREATIVE VENUS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360F0B-61D5-4863-AFF5-7F4808BF361C}"/>
                  </a:ext>
                </a:extLst>
              </p:cNvPr>
              <p:cNvSpPr txBox="1"/>
              <p:nvPr/>
            </p:nvSpPr>
            <p:spPr>
              <a:xfrm>
                <a:off x="1828799" y="2961419"/>
                <a:ext cx="184331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bg2">
                        <a:lumMod val="7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Add your text here. Subscribe to our channel for more such videos.</a:t>
                </a:r>
              </a:p>
              <a:p>
                <a:pPr algn="ctr"/>
                <a:endParaRPr lang="en-IN" sz="1200" dirty="0">
                  <a:solidFill>
                    <a:schemeClr val="bg2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  <a:p>
                <a:pPr algn="ctr"/>
                <a:r>
                  <a:rPr lang="en-IN" sz="1200" dirty="0">
                    <a:solidFill>
                      <a:schemeClr val="bg2">
                        <a:lumMod val="7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We regularly update our channel with amazing and creative videos. 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47F0460-C816-4AF0-8769-94B53CE2D578}"/>
                  </a:ext>
                </a:extLst>
              </p:cNvPr>
              <p:cNvSpPr txBox="1"/>
              <p:nvPr/>
            </p:nvSpPr>
            <p:spPr>
              <a:xfrm>
                <a:off x="1683656" y="4593157"/>
                <a:ext cx="2133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chemeClr val="bg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ADD SUBHEADING HERE</a:t>
                </a:r>
              </a:p>
            </p:txBody>
          </p:sp>
        </p:grpSp>
        <p:pic>
          <p:nvPicPr>
            <p:cNvPr id="52" name="Graphic 51" descr="Single gear">
              <a:extLst>
                <a:ext uri="{FF2B5EF4-FFF2-40B4-BE49-F238E27FC236}">
                  <a16:creationId xmlns:a16="http://schemas.microsoft.com/office/drawing/2014/main" id="{AC672DE5-6F21-430E-BF1E-44F781D9C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88158" y="5252581"/>
              <a:ext cx="914400" cy="9144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5C112C0-6FCD-4115-BF0D-D4FF145806CF}"/>
              </a:ext>
            </a:extLst>
          </p:cNvPr>
          <p:cNvGrpSpPr/>
          <p:nvPr/>
        </p:nvGrpSpPr>
        <p:grpSpPr>
          <a:xfrm>
            <a:off x="1320806" y="696686"/>
            <a:ext cx="2133602" cy="5660572"/>
            <a:chOff x="1320806" y="696686"/>
            <a:chExt cx="2133602" cy="566057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D388272-2454-44D7-879A-53895A9565FD}"/>
                </a:ext>
              </a:extLst>
            </p:cNvPr>
            <p:cNvGrpSpPr/>
            <p:nvPr/>
          </p:nvGrpSpPr>
          <p:grpSpPr>
            <a:xfrm>
              <a:off x="1320806" y="696686"/>
              <a:ext cx="2133602" cy="5660572"/>
              <a:chOff x="1683656" y="783770"/>
              <a:chExt cx="2133602" cy="5660572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D3EDCAE-4D78-46ED-A252-99587BEB6869}"/>
                  </a:ext>
                </a:extLst>
              </p:cNvPr>
              <p:cNvSpPr/>
              <p:nvPr/>
            </p:nvSpPr>
            <p:spPr>
              <a:xfrm>
                <a:off x="1683657" y="783770"/>
                <a:ext cx="2133601" cy="5660572"/>
              </a:xfrm>
              <a:prstGeom prst="roundRect">
                <a:avLst>
                  <a:gd name="adj" fmla="val 6990"/>
                </a:avLst>
              </a:prstGeom>
              <a:gradFill>
                <a:gsLst>
                  <a:gs pos="0">
                    <a:srgbClr val="E5E9EC"/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innerShdw blurRad="254000" dist="50800" dir="189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CD53FC4-22BE-466F-9716-A579FC4EDB12}"/>
                  </a:ext>
                </a:extLst>
              </p:cNvPr>
              <p:cNvSpPr/>
              <p:nvPr/>
            </p:nvSpPr>
            <p:spPr>
              <a:xfrm>
                <a:off x="1683656" y="783770"/>
                <a:ext cx="2133601" cy="1451430"/>
              </a:xfrm>
              <a:custGeom>
                <a:avLst/>
                <a:gdLst>
                  <a:gd name="connsiteX0" fmla="*/ 149139 w 2133601"/>
                  <a:gd name="connsiteY0" fmla="*/ 0 h 1262744"/>
                  <a:gd name="connsiteX1" fmla="*/ 1984462 w 2133601"/>
                  <a:gd name="connsiteY1" fmla="*/ 0 h 1262744"/>
                  <a:gd name="connsiteX2" fmla="*/ 2133601 w 2133601"/>
                  <a:gd name="connsiteY2" fmla="*/ 149139 h 1262744"/>
                  <a:gd name="connsiteX3" fmla="*/ 2133601 w 2133601"/>
                  <a:gd name="connsiteY3" fmla="*/ 1262744 h 1262744"/>
                  <a:gd name="connsiteX4" fmla="*/ 0 w 2133601"/>
                  <a:gd name="connsiteY4" fmla="*/ 1262744 h 1262744"/>
                  <a:gd name="connsiteX5" fmla="*/ 0 w 2133601"/>
                  <a:gd name="connsiteY5" fmla="*/ 149139 h 1262744"/>
                  <a:gd name="connsiteX6" fmla="*/ 149139 w 2133601"/>
                  <a:gd name="connsiteY6" fmla="*/ 0 h 126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3601" h="1262744">
                    <a:moveTo>
                      <a:pt x="149139" y="0"/>
                    </a:moveTo>
                    <a:lnTo>
                      <a:pt x="1984462" y="0"/>
                    </a:lnTo>
                    <a:cubicBezTo>
                      <a:pt x="2066829" y="0"/>
                      <a:pt x="2133601" y="66772"/>
                      <a:pt x="2133601" y="149139"/>
                    </a:cubicBezTo>
                    <a:lnTo>
                      <a:pt x="2133601" y="1262744"/>
                    </a:lnTo>
                    <a:lnTo>
                      <a:pt x="0" y="1262744"/>
                    </a:lnTo>
                    <a:lnTo>
                      <a:pt x="0" y="149139"/>
                    </a:lnTo>
                    <a:cubicBezTo>
                      <a:pt x="0" y="66772"/>
                      <a:pt x="66772" y="0"/>
                      <a:pt x="149139" y="0"/>
                    </a:cubicBezTo>
                    <a:close/>
                  </a:path>
                </a:pathLst>
              </a:custGeom>
              <a:gradFill flip="none" rotWithShape="1">
                <a:gsLst>
                  <a:gs pos="3000">
                    <a:srgbClr val="A4186B"/>
                  </a:gs>
                  <a:gs pos="100000">
                    <a:srgbClr val="13027C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397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A22EA8-DEA7-47A3-B3AB-3DEDD58E887B}"/>
                  </a:ext>
                </a:extLst>
              </p:cNvPr>
              <p:cNvSpPr txBox="1"/>
              <p:nvPr/>
            </p:nvSpPr>
            <p:spPr>
              <a:xfrm>
                <a:off x="1973942" y="1095830"/>
                <a:ext cx="1553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pc="300" dirty="0">
                    <a:solidFill>
                      <a:schemeClr val="bg1">
                        <a:lumMod val="95000"/>
                      </a:schemeClr>
                    </a:solidFill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STEP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A4F5B1-1D32-4B9A-A233-A74D418EF476}"/>
                  </a:ext>
                </a:extLst>
              </p:cNvPr>
              <p:cNvSpPr txBox="1"/>
              <p:nvPr/>
            </p:nvSpPr>
            <p:spPr>
              <a:xfrm>
                <a:off x="1973942" y="1550535"/>
                <a:ext cx="15530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spc="300" dirty="0">
                    <a:solidFill>
                      <a:schemeClr val="bg1">
                        <a:lumMod val="95000"/>
                      </a:schemeClr>
                    </a:solidFill>
                    <a:latin typeface="Eurostile BQ" pitchFamily="50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C1FD15-2571-4CDE-AB0B-C26637024580}"/>
                  </a:ext>
                </a:extLst>
              </p:cNvPr>
              <p:cNvSpPr txBox="1"/>
              <p:nvPr/>
            </p:nvSpPr>
            <p:spPr>
              <a:xfrm>
                <a:off x="1683656" y="2525486"/>
                <a:ext cx="2133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chemeClr val="bg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CREATIVE VENUS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1967BDE-FA74-44D0-A906-0DEBCE1F43B1}"/>
                  </a:ext>
                </a:extLst>
              </p:cNvPr>
              <p:cNvSpPr txBox="1"/>
              <p:nvPr/>
            </p:nvSpPr>
            <p:spPr>
              <a:xfrm>
                <a:off x="1828799" y="2961419"/>
                <a:ext cx="184331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bg2">
                        <a:lumMod val="7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Add your text here. Subscribe to our channel for more such videos.</a:t>
                </a:r>
              </a:p>
              <a:p>
                <a:pPr algn="ctr"/>
                <a:endParaRPr lang="en-IN" sz="1200" dirty="0">
                  <a:solidFill>
                    <a:schemeClr val="bg2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  <a:p>
                <a:pPr algn="ctr"/>
                <a:r>
                  <a:rPr lang="en-IN" sz="1200" dirty="0">
                    <a:solidFill>
                      <a:schemeClr val="bg2">
                        <a:lumMod val="7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We regularly update our channel with amazing and creative videos. 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AD0D49-8E74-4A30-B2ED-0E7782614B14}"/>
                  </a:ext>
                </a:extLst>
              </p:cNvPr>
              <p:cNvSpPr txBox="1"/>
              <p:nvPr/>
            </p:nvSpPr>
            <p:spPr>
              <a:xfrm>
                <a:off x="1683656" y="4593157"/>
                <a:ext cx="2133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chemeClr val="bg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ADD SUBHEADING HERE</a:t>
                </a:r>
              </a:p>
            </p:txBody>
          </p:sp>
        </p:grpSp>
        <p:pic>
          <p:nvPicPr>
            <p:cNvPr id="54" name="Graphic 53" descr="Upward trend">
              <a:extLst>
                <a:ext uri="{FF2B5EF4-FFF2-40B4-BE49-F238E27FC236}">
                  <a16:creationId xmlns:a16="http://schemas.microsoft.com/office/drawing/2014/main" id="{370994BC-8462-4BC6-9499-BA52086FF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930406" y="525258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6626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640</Words>
  <Application>Microsoft Office PowerPoint</Application>
  <PresentationFormat>Widescreen</PresentationFormat>
  <Paragraphs>140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Eurostile BQ</vt:lpstr>
      <vt:lpstr>Roboto Black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5</cp:revision>
  <dcterms:created xsi:type="dcterms:W3CDTF">2017-06-22T15:22:31Z</dcterms:created>
  <dcterms:modified xsi:type="dcterms:W3CDTF">2017-06-22T16:04:17Z</dcterms:modified>
</cp:coreProperties>
</file>