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BE2"/>
    <a:srgbClr val="F04EFC"/>
    <a:srgbClr val="4FFB4F"/>
    <a:srgbClr val="D2F456"/>
    <a:srgbClr val="B8EA16"/>
    <a:srgbClr val="1BA7ED"/>
    <a:srgbClr val="C79109"/>
    <a:srgbClr val="186CE8"/>
    <a:srgbClr val="D4A9A3"/>
    <a:srgbClr val="F4C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1" autoAdjust="0"/>
    <p:restoredTop sz="94384" autoAdjust="0"/>
  </p:normalViewPr>
  <p:slideViewPr>
    <p:cSldViewPr snapToGrid="0">
      <p:cViewPr>
        <p:scale>
          <a:sx n="184" d="100"/>
          <a:sy n="184" d="100"/>
        </p:scale>
        <p:origin x="-9000" y="-2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9-483C-9371-639ADAB8AC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9-483C-9371-639ADAB8AC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9-483C-9371-639ADAB8AC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251632"/>
        <c:axId val="383248680"/>
      </c:barChart>
      <c:catAx>
        <c:axId val="38325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48680"/>
        <c:crosses val="autoZero"/>
        <c:auto val="1"/>
        <c:lblAlgn val="ctr"/>
        <c:lblOffset val="100"/>
        <c:noMultiLvlLbl val="0"/>
      </c:catAx>
      <c:valAx>
        <c:axId val="383248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4665-4142-B441-66C221D678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F-4ADF-B4AE-0309E98FF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75000"/>
      </a:schemeClr>
    </a:solidFill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62-40CE-96E9-58446EBEDD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62-40CE-96E9-58446EBEDD9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62-40CE-96E9-58446EBEDD96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62-40CE-96E9-58446EBEDD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62-40CE-96E9-58446EBED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75000"/>
      </a:schemeClr>
    </a:solidFill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AF-449B-883E-A9470C8B7843}"/>
              </c:ext>
            </c:extLst>
          </c:dPt>
          <c:dPt>
            <c:idx val="1"/>
            <c:bubble3D val="0"/>
            <c:spPr>
              <a:solidFill>
                <a:srgbClr val="C79109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AF-449B-883E-A9470C8B78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AF-449B-883E-A9470C8B7843}"/>
              </c:ext>
            </c:extLst>
          </c:dPt>
          <c:dPt>
            <c:idx val="3"/>
            <c:bubble3D val="0"/>
            <c:spPr>
              <a:solidFill>
                <a:srgbClr val="B8EA16"/>
              </a:solidFill>
              <a:ln w="1905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4AF-449B-883E-A9470C8B78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AF-449B-883E-A9470C8B7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75000"/>
      </a:schemeClr>
    </a:solidFill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DE-49EB-89DC-4444B55981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DE-49EB-89DC-4444B55981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DE-49EB-89DC-4444B55981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3251632"/>
        <c:axId val="383248680"/>
      </c:barChart>
      <c:catAx>
        <c:axId val="383251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48680"/>
        <c:crosses val="autoZero"/>
        <c:auto val="1"/>
        <c:lblAlgn val="ctr"/>
        <c:lblOffset val="100"/>
        <c:noMultiLvlLbl val="0"/>
      </c:catAx>
      <c:valAx>
        <c:axId val="38324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8-4B26-B884-28DD2F3BEF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68-4B26-B884-28DD2F3BEF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68-4B26-B884-28DD2F3BEF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383251632"/>
        <c:axId val="383248680"/>
      </c:barChart>
      <c:catAx>
        <c:axId val="38325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48680"/>
        <c:crosses val="autoZero"/>
        <c:auto val="1"/>
        <c:lblAlgn val="ctr"/>
        <c:lblOffset val="100"/>
        <c:noMultiLvlLbl val="0"/>
      </c:catAx>
      <c:valAx>
        <c:axId val="38324868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F-4ADF-B4AE-0309E98FF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62-40CE-96E9-58446EBEDD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62-40CE-96E9-58446EBEDD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62-40CE-96E9-58446EBEDD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762-40CE-96E9-58446EBEDD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62-40CE-96E9-58446EBED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AF-449B-883E-A9470C8B78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AF-449B-883E-A9470C8B78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AF-449B-883E-A9470C8B78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AF-449B-883E-A9470C8B78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AF-449B-883E-A9470C8B7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9-483C-9371-639ADAB8AC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9-483C-9371-639ADAB8AC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BA7ED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9-483C-9371-639ADAB8AC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251632"/>
        <c:axId val="383248680"/>
      </c:barChart>
      <c:catAx>
        <c:axId val="38325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48680"/>
        <c:crosses val="autoZero"/>
        <c:auto val="1"/>
        <c:lblAlgn val="ctr"/>
        <c:lblOffset val="100"/>
        <c:noMultiLvlLbl val="0"/>
      </c:catAx>
      <c:valAx>
        <c:axId val="38324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32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75000"/>
      </a:schemeClr>
    </a:solidFill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DE-49EB-89DC-4444B55981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DE-49EB-89DC-4444B55981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DE-49EB-89DC-4444B55981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3251632"/>
        <c:axId val="383248680"/>
      </c:barChart>
      <c:catAx>
        <c:axId val="383251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48680"/>
        <c:crosses val="autoZero"/>
        <c:auto val="1"/>
        <c:lblAlgn val="ctr"/>
        <c:lblOffset val="100"/>
        <c:noMultiLvlLbl val="0"/>
      </c:catAx>
      <c:valAx>
        <c:axId val="38324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75000"/>
      </a:schemeClr>
    </a:solidFill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8EA16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8-4B26-B884-28DD2F3BEF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3EBE2"/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68-4B26-B884-28DD2F3BEF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68-4B26-B884-28DD2F3BEF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383251632"/>
        <c:axId val="383248680"/>
      </c:barChart>
      <c:catAx>
        <c:axId val="38325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pPr>
            <a:endParaRPr lang="en-US"/>
          </a:p>
        </c:txPr>
        <c:crossAx val="383248680"/>
        <c:crosses val="autoZero"/>
        <c:auto val="1"/>
        <c:lblAlgn val="ctr"/>
        <c:lblOffset val="100"/>
        <c:noMultiLvlLbl val="0"/>
      </c:catAx>
      <c:valAx>
        <c:axId val="383248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832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75000"/>
      </a:schemeClr>
    </a:solidFill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6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9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4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2A9B-04D0-4AA5-B454-E41802D70C36}" type="datetimeFigureOut">
              <a:rPr lang="en-IN" smtClean="0"/>
              <a:t>07-02-2017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9DCF-8BF8-450F-B58C-793FBE16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7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5573127"/>
              </p:ext>
            </p:extLst>
          </p:nvPr>
        </p:nvGraphicFramePr>
        <p:xfrm>
          <a:off x="124680" y="665018"/>
          <a:ext cx="3960000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597698234"/>
              </p:ext>
            </p:extLst>
          </p:nvPr>
        </p:nvGraphicFramePr>
        <p:xfrm>
          <a:off x="4114790" y="665017"/>
          <a:ext cx="3960000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4054401614"/>
              </p:ext>
            </p:extLst>
          </p:nvPr>
        </p:nvGraphicFramePr>
        <p:xfrm>
          <a:off x="8104893" y="665017"/>
          <a:ext cx="3960000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>
          <a:xfrm>
            <a:off x="124680" y="387927"/>
            <a:ext cx="3960000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SALES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14783" y="387927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PRODUCTIVITY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04893" y="387927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PROFIT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197248179"/>
              </p:ext>
            </p:extLst>
          </p:nvPr>
        </p:nvGraphicFramePr>
        <p:xfrm>
          <a:off x="124680" y="3704283"/>
          <a:ext cx="3960000" cy="302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3524645254"/>
              </p:ext>
            </p:extLst>
          </p:nvPr>
        </p:nvGraphicFramePr>
        <p:xfrm>
          <a:off x="4114790" y="3704283"/>
          <a:ext cx="3960000" cy="302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48912399"/>
              </p:ext>
            </p:extLst>
          </p:nvPr>
        </p:nvGraphicFramePr>
        <p:xfrm>
          <a:off x="8104893" y="3704283"/>
          <a:ext cx="3960000" cy="302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5" name="Rectangle 34"/>
          <p:cNvSpPr/>
          <p:nvPr/>
        </p:nvSpPr>
        <p:spPr>
          <a:xfrm>
            <a:off x="124673" y="3427192"/>
            <a:ext cx="3960000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SALES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14776" y="3427192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PRODUCTIVITY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04886" y="3427192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PROFIT</a:t>
            </a:r>
          </a:p>
        </p:txBody>
      </p:sp>
    </p:spTree>
    <p:extLst>
      <p:ext uri="{BB962C8B-B14F-4D97-AF65-F5344CB8AC3E}">
        <p14:creationId xmlns:p14="http://schemas.microsoft.com/office/powerpoint/2010/main" val="40953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7431314" cy="6858000"/>
          </a:xfrm>
          <a:custGeom>
            <a:avLst/>
            <a:gdLst>
              <a:gd name="connsiteX0" fmla="*/ 0 w 7431314"/>
              <a:gd name="connsiteY0" fmla="*/ 0 h 6858000"/>
              <a:gd name="connsiteX1" fmla="*/ 7431314 w 7431314"/>
              <a:gd name="connsiteY1" fmla="*/ 0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  <a:gd name="connsiteX0" fmla="*/ 0 w 7431314"/>
              <a:gd name="connsiteY0" fmla="*/ 0 h 6858000"/>
              <a:gd name="connsiteX1" fmla="*/ 4020456 w 7431314"/>
              <a:gd name="connsiteY1" fmla="*/ 972457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  <a:gd name="connsiteX0" fmla="*/ 0 w 7431314"/>
              <a:gd name="connsiteY0" fmla="*/ 0 h 6858000"/>
              <a:gd name="connsiteX1" fmla="*/ 5587999 w 7431314"/>
              <a:gd name="connsiteY1" fmla="*/ 638629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  <a:gd name="connsiteX0" fmla="*/ 0 w 7431314"/>
              <a:gd name="connsiteY0" fmla="*/ 0 h 6858000"/>
              <a:gd name="connsiteX1" fmla="*/ 5587999 w 7431314"/>
              <a:gd name="connsiteY1" fmla="*/ 638629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  <a:gd name="connsiteX0" fmla="*/ 0 w 7431314"/>
              <a:gd name="connsiteY0" fmla="*/ 0 h 6858000"/>
              <a:gd name="connsiteX1" fmla="*/ 5587999 w 7431314"/>
              <a:gd name="connsiteY1" fmla="*/ 638629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  <a:gd name="connsiteX0" fmla="*/ 0 w 7612478"/>
              <a:gd name="connsiteY0" fmla="*/ 0 h 6858000"/>
              <a:gd name="connsiteX1" fmla="*/ 5587999 w 7612478"/>
              <a:gd name="connsiteY1" fmla="*/ 638629 h 6858000"/>
              <a:gd name="connsiteX2" fmla="*/ 7431314 w 7612478"/>
              <a:gd name="connsiteY2" fmla="*/ 6858000 h 6858000"/>
              <a:gd name="connsiteX3" fmla="*/ 0 w 7612478"/>
              <a:gd name="connsiteY3" fmla="*/ 6858000 h 6858000"/>
              <a:gd name="connsiteX4" fmla="*/ 0 w 7612478"/>
              <a:gd name="connsiteY4" fmla="*/ 0 h 6858000"/>
              <a:gd name="connsiteX0" fmla="*/ 0 w 7537522"/>
              <a:gd name="connsiteY0" fmla="*/ 0 h 6858000"/>
              <a:gd name="connsiteX1" fmla="*/ 4963884 w 7537522"/>
              <a:gd name="connsiteY1" fmla="*/ 1233715 h 6858000"/>
              <a:gd name="connsiteX2" fmla="*/ 7431314 w 7537522"/>
              <a:gd name="connsiteY2" fmla="*/ 6858000 h 6858000"/>
              <a:gd name="connsiteX3" fmla="*/ 0 w 7537522"/>
              <a:gd name="connsiteY3" fmla="*/ 6858000 h 6858000"/>
              <a:gd name="connsiteX4" fmla="*/ 0 w 7537522"/>
              <a:gd name="connsiteY4" fmla="*/ 0 h 6858000"/>
              <a:gd name="connsiteX0" fmla="*/ 0 w 7482743"/>
              <a:gd name="connsiteY0" fmla="*/ 0 h 6858000"/>
              <a:gd name="connsiteX1" fmla="*/ 4963884 w 7482743"/>
              <a:gd name="connsiteY1" fmla="*/ 1233715 h 6858000"/>
              <a:gd name="connsiteX2" fmla="*/ 7431314 w 7482743"/>
              <a:gd name="connsiteY2" fmla="*/ 6858000 h 6858000"/>
              <a:gd name="connsiteX3" fmla="*/ 0 w 7482743"/>
              <a:gd name="connsiteY3" fmla="*/ 6858000 h 6858000"/>
              <a:gd name="connsiteX4" fmla="*/ 0 w 7482743"/>
              <a:gd name="connsiteY4" fmla="*/ 0 h 6858000"/>
              <a:gd name="connsiteX0" fmla="*/ 0 w 7482743"/>
              <a:gd name="connsiteY0" fmla="*/ 0 h 6858000"/>
              <a:gd name="connsiteX1" fmla="*/ 4963884 w 7482743"/>
              <a:gd name="connsiteY1" fmla="*/ 1233715 h 6858000"/>
              <a:gd name="connsiteX2" fmla="*/ 7431314 w 7482743"/>
              <a:gd name="connsiteY2" fmla="*/ 6858000 h 6858000"/>
              <a:gd name="connsiteX3" fmla="*/ 0 w 7482743"/>
              <a:gd name="connsiteY3" fmla="*/ 6858000 h 6858000"/>
              <a:gd name="connsiteX4" fmla="*/ 0 w 7482743"/>
              <a:gd name="connsiteY4" fmla="*/ 0 h 6858000"/>
              <a:gd name="connsiteX0" fmla="*/ 0 w 7482743"/>
              <a:gd name="connsiteY0" fmla="*/ 0 h 6858000"/>
              <a:gd name="connsiteX1" fmla="*/ 4963884 w 7482743"/>
              <a:gd name="connsiteY1" fmla="*/ 1233715 h 6858000"/>
              <a:gd name="connsiteX2" fmla="*/ 7431314 w 7482743"/>
              <a:gd name="connsiteY2" fmla="*/ 6858000 h 6858000"/>
              <a:gd name="connsiteX3" fmla="*/ 0 w 7482743"/>
              <a:gd name="connsiteY3" fmla="*/ 6858000 h 6858000"/>
              <a:gd name="connsiteX4" fmla="*/ 0 w 7482743"/>
              <a:gd name="connsiteY4" fmla="*/ 0 h 6858000"/>
              <a:gd name="connsiteX0" fmla="*/ 0 w 7478444"/>
              <a:gd name="connsiteY0" fmla="*/ 0 h 6858000"/>
              <a:gd name="connsiteX1" fmla="*/ 4731656 w 7478444"/>
              <a:gd name="connsiteY1" fmla="*/ 1712686 h 6858000"/>
              <a:gd name="connsiteX2" fmla="*/ 7431314 w 7478444"/>
              <a:gd name="connsiteY2" fmla="*/ 6858000 h 6858000"/>
              <a:gd name="connsiteX3" fmla="*/ 0 w 7478444"/>
              <a:gd name="connsiteY3" fmla="*/ 6858000 h 6858000"/>
              <a:gd name="connsiteX4" fmla="*/ 0 w 7478444"/>
              <a:gd name="connsiteY4" fmla="*/ 0 h 6858000"/>
              <a:gd name="connsiteX0" fmla="*/ 0 w 7478444"/>
              <a:gd name="connsiteY0" fmla="*/ 0 h 6858000"/>
              <a:gd name="connsiteX1" fmla="*/ 4731656 w 7478444"/>
              <a:gd name="connsiteY1" fmla="*/ 1712686 h 6858000"/>
              <a:gd name="connsiteX2" fmla="*/ 7431314 w 7478444"/>
              <a:gd name="connsiteY2" fmla="*/ 6858000 h 6858000"/>
              <a:gd name="connsiteX3" fmla="*/ 0 w 7478444"/>
              <a:gd name="connsiteY3" fmla="*/ 6858000 h 6858000"/>
              <a:gd name="connsiteX4" fmla="*/ 0 w 7478444"/>
              <a:gd name="connsiteY4" fmla="*/ 0 h 6858000"/>
              <a:gd name="connsiteX0" fmla="*/ 0 w 7478444"/>
              <a:gd name="connsiteY0" fmla="*/ 0 h 6858000"/>
              <a:gd name="connsiteX1" fmla="*/ 4731656 w 7478444"/>
              <a:gd name="connsiteY1" fmla="*/ 1712686 h 6858000"/>
              <a:gd name="connsiteX2" fmla="*/ 7431314 w 7478444"/>
              <a:gd name="connsiteY2" fmla="*/ 6858000 h 6858000"/>
              <a:gd name="connsiteX3" fmla="*/ 0 w 7478444"/>
              <a:gd name="connsiteY3" fmla="*/ 6858000 h 6858000"/>
              <a:gd name="connsiteX4" fmla="*/ 0 w 7478444"/>
              <a:gd name="connsiteY4" fmla="*/ 0 h 6858000"/>
              <a:gd name="connsiteX0" fmla="*/ 0 w 7431314"/>
              <a:gd name="connsiteY0" fmla="*/ 0 h 6858000"/>
              <a:gd name="connsiteX1" fmla="*/ 4731656 w 7431314"/>
              <a:gd name="connsiteY1" fmla="*/ 1712686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  <a:gd name="connsiteX0" fmla="*/ 0 w 7431314"/>
              <a:gd name="connsiteY0" fmla="*/ 0 h 6858000"/>
              <a:gd name="connsiteX1" fmla="*/ 4731656 w 7431314"/>
              <a:gd name="connsiteY1" fmla="*/ 1712686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  <a:gd name="connsiteX0" fmla="*/ 0 w 7431314"/>
              <a:gd name="connsiteY0" fmla="*/ 0 h 6858000"/>
              <a:gd name="connsiteX1" fmla="*/ 4731656 w 7431314"/>
              <a:gd name="connsiteY1" fmla="*/ 1712686 h 6858000"/>
              <a:gd name="connsiteX2" fmla="*/ 7431314 w 7431314"/>
              <a:gd name="connsiteY2" fmla="*/ 6858000 h 6858000"/>
              <a:gd name="connsiteX3" fmla="*/ 0 w 7431314"/>
              <a:gd name="connsiteY3" fmla="*/ 6858000 h 6858000"/>
              <a:gd name="connsiteX4" fmla="*/ 0 w 743131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314" h="6858000">
                <a:moveTo>
                  <a:pt x="0" y="0"/>
                </a:moveTo>
                <a:cubicBezTo>
                  <a:pt x="2138437" y="387047"/>
                  <a:pt x="3333448" y="817639"/>
                  <a:pt x="4731656" y="1712686"/>
                </a:cubicBezTo>
                <a:cubicBezTo>
                  <a:pt x="5476723" y="2160208"/>
                  <a:pt x="7324876" y="3725334"/>
                  <a:pt x="7431314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028" y="0"/>
            <a:ext cx="12162971" cy="6858000"/>
          </a:xfrm>
          <a:custGeom>
            <a:avLst/>
            <a:gdLst>
              <a:gd name="connsiteX0" fmla="*/ 0 w 8752114"/>
              <a:gd name="connsiteY0" fmla="*/ 0 h 6858000"/>
              <a:gd name="connsiteX1" fmla="*/ 8752114 w 8752114"/>
              <a:gd name="connsiteY1" fmla="*/ 0 h 6858000"/>
              <a:gd name="connsiteX2" fmla="*/ 8752114 w 8752114"/>
              <a:gd name="connsiteY2" fmla="*/ 6858000 h 6858000"/>
              <a:gd name="connsiteX3" fmla="*/ 0 w 8752114"/>
              <a:gd name="connsiteY3" fmla="*/ 6858000 h 6858000"/>
              <a:gd name="connsiteX4" fmla="*/ 0 w 8752114"/>
              <a:gd name="connsiteY4" fmla="*/ 0 h 6858000"/>
              <a:gd name="connsiteX0" fmla="*/ 0 w 8752114"/>
              <a:gd name="connsiteY0" fmla="*/ 0 h 6858000"/>
              <a:gd name="connsiteX1" fmla="*/ 8752114 w 8752114"/>
              <a:gd name="connsiteY1" fmla="*/ 0 h 6858000"/>
              <a:gd name="connsiteX2" fmla="*/ 8752114 w 8752114"/>
              <a:gd name="connsiteY2" fmla="*/ 6858000 h 6858000"/>
              <a:gd name="connsiteX3" fmla="*/ 3976914 w 8752114"/>
              <a:gd name="connsiteY3" fmla="*/ 6843486 h 6858000"/>
              <a:gd name="connsiteX4" fmla="*/ 0 w 8752114"/>
              <a:gd name="connsiteY4" fmla="*/ 0 h 6858000"/>
              <a:gd name="connsiteX0" fmla="*/ 0 w 12162971"/>
              <a:gd name="connsiteY0" fmla="*/ 0 h 6858000"/>
              <a:gd name="connsiteX1" fmla="*/ 12162971 w 12162971"/>
              <a:gd name="connsiteY1" fmla="*/ 0 h 6858000"/>
              <a:gd name="connsiteX2" fmla="*/ 12162971 w 12162971"/>
              <a:gd name="connsiteY2" fmla="*/ 6858000 h 6858000"/>
              <a:gd name="connsiteX3" fmla="*/ 7387771 w 12162971"/>
              <a:gd name="connsiteY3" fmla="*/ 6843486 h 6858000"/>
              <a:gd name="connsiteX4" fmla="*/ 0 w 12162971"/>
              <a:gd name="connsiteY4" fmla="*/ 0 h 6858000"/>
              <a:gd name="connsiteX0" fmla="*/ 0 w 12162971"/>
              <a:gd name="connsiteY0" fmla="*/ 0 h 6858000"/>
              <a:gd name="connsiteX1" fmla="*/ 12162971 w 12162971"/>
              <a:gd name="connsiteY1" fmla="*/ 0 h 6858000"/>
              <a:gd name="connsiteX2" fmla="*/ 12162971 w 12162971"/>
              <a:gd name="connsiteY2" fmla="*/ 6858000 h 6858000"/>
              <a:gd name="connsiteX3" fmla="*/ 7387771 w 12162971"/>
              <a:gd name="connsiteY3" fmla="*/ 6843486 h 6858000"/>
              <a:gd name="connsiteX4" fmla="*/ 0 w 12162971"/>
              <a:gd name="connsiteY4" fmla="*/ 0 h 6858000"/>
              <a:gd name="connsiteX0" fmla="*/ 0 w 12162971"/>
              <a:gd name="connsiteY0" fmla="*/ 0 h 6858000"/>
              <a:gd name="connsiteX1" fmla="*/ 12162971 w 12162971"/>
              <a:gd name="connsiteY1" fmla="*/ 0 h 6858000"/>
              <a:gd name="connsiteX2" fmla="*/ 12162971 w 12162971"/>
              <a:gd name="connsiteY2" fmla="*/ 6858000 h 6858000"/>
              <a:gd name="connsiteX3" fmla="*/ 7387771 w 12162971"/>
              <a:gd name="connsiteY3" fmla="*/ 6843486 h 6858000"/>
              <a:gd name="connsiteX4" fmla="*/ 0 w 12162971"/>
              <a:gd name="connsiteY4" fmla="*/ 0 h 6858000"/>
              <a:gd name="connsiteX0" fmla="*/ 0 w 12162971"/>
              <a:gd name="connsiteY0" fmla="*/ 0 h 6858000"/>
              <a:gd name="connsiteX1" fmla="*/ 12162971 w 12162971"/>
              <a:gd name="connsiteY1" fmla="*/ 0 h 6858000"/>
              <a:gd name="connsiteX2" fmla="*/ 12162971 w 12162971"/>
              <a:gd name="connsiteY2" fmla="*/ 6858000 h 6858000"/>
              <a:gd name="connsiteX3" fmla="*/ 7387771 w 12162971"/>
              <a:gd name="connsiteY3" fmla="*/ 6843486 h 6858000"/>
              <a:gd name="connsiteX4" fmla="*/ 0 w 12162971"/>
              <a:gd name="connsiteY4" fmla="*/ 0 h 6858000"/>
              <a:gd name="connsiteX0" fmla="*/ 0 w 12162971"/>
              <a:gd name="connsiteY0" fmla="*/ 0 h 6858000"/>
              <a:gd name="connsiteX1" fmla="*/ 12162971 w 12162971"/>
              <a:gd name="connsiteY1" fmla="*/ 0 h 6858000"/>
              <a:gd name="connsiteX2" fmla="*/ 12162971 w 12162971"/>
              <a:gd name="connsiteY2" fmla="*/ 6858000 h 6858000"/>
              <a:gd name="connsiteX3" fmla="*/ 7387771 w 12162971"/>
              <a:gd name="connsiteY3" fmla="*/ 6843486 h 6858000"/>
              <a:gd name="connsiteX4" fmla="*/ 0 w 1216297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2971" h="6858000">
                <a:moveTo>
                  <a:pt x="0" y="0"/>
                </a:moveTo>
                <a:lnTo>
                  <a:pt x="12162971" y="0"/>
                </a:lnTo>
                <a:lnTo>
                  <a:pt x="12162971" y="6858000"/>
                </a:lnTo>
                <a:lnTo>
                  <a:pt x="7387771" y="6843486"/>
                </a:lnTo>
                <a:cubicBezTo>
                  <a:pt x="7203924" y="3749524"/>
                  <a:pt x="5699276" y="1003906"/>
                  <a:pt x="0" y="0"/>
                </a:cubicBezTo>
                <a:close/>
              </a:path>
            </a:pathLst>
          </a:cu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644228277"/>
              </p:ext>
            </p:extLst>
          </p:nvPr>
        </p:nvGraphicFramePr>
        <p:xfrm>
          <a:off x="124680" y="566542"/>
          <a:ext cx="3960000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441670103"/>
              </p:ext>
            </p:extLst>
          </p:nvPr>
        </p:nvGraphicFramePr>
        <p:xfrm>
          <a:off x="4114790" y="566541"/>
          <a:ext cx="3960000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452733663"/>
              </p:ext>
            </p:extLst>
          </p:nvPr>
        </p:nvGraphicFramePr>
        <p:xfrm>
          <a:off x="8104893" y="566541"/>
          <a:ext cx="3960000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24680" y="289451"/>
            <a:ext cx="3960000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SALES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14783" y="289451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PRODUCTIVITY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04893" y="289451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PROFIT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500222371"/>
              </p:ext>
            </p:extLst>
          </p:nvPr>
        </p:nvGraphicFramePr>
        <p:xfrm>
          <a:off x="124680" y="3544629"/>
          <a:ext cx="3960000" cy="302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308568993"/>
              </p:ext>
            </p:extLst>
          </p:nvPr>
        </p:nvGraphicFramePr>
        <p:xfrm>
          <a:off x="4114790" y="3544629"/>
          <a:ext cx="3960000" cy="302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16912471"/>
              </p:ext>
            </p:extLst>
          </p:nvPr>
        </p:nvGraphicFramePr>
        <p:xfrm>
          <a:off x="8104893" y="3544629"/>
          <a:ext cx="3960000" cy="302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5" name="Rectangle 34"/>
          <p:cNvSpPr/>
          <p:nvPr/>
        </p:nvSpPr>
        <p:spPr>
          <a:xfrm>
            <a:off x="124673" y="3267538"/>
            <a:ext cx="3960000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SALES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14776" y="3267538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PRODUCTIVITY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04886" y="3267538"/>
            <a:ext cx="3960007" cy="277090"/>
          </a:xfrm>
          <a:prstGeom prst="rect">
            <a:avLst/>
          </a:prstGeom>
          <a:solidFill>
            <a:srgbClr val="1BA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YEARLY PROFIT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20078" y="2720294"/>
            <a:ext cx="397841" cy="457683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/>
          <p:cNvSpPr/>
          <p:nvPr/>
        </p:nvSpPr>
        <p:spPr>
          <a:xfrm>
            <a:off x="4110061" y="2720294"/>
            <a:ext cx="397841" cy="457683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/>
          <p:cNvSpPr/>
          <p:nvPr/>
        </p:nvSpPr>
        <p:spPr>
          <a:xfrm>
            <a:off x="8099224" y="2718649"/>
            <a:ext cx="397841" cy="457683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/>
          <p:cNvSpPr/>
          <p:nvPr/>
        </p:nvSpPr>
        <p:spPr>
          <a:xfrm flipH="1" flipV="1">
            <a:off x="3684511" y="3544628"/>
            <a:ext cx="397841" cy="457683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/>
          <p:cNvSpPr/>
          <p:nvPr/>
        </p:nvSpPr>
        <p:spPr>
          <a:xfrm flipH="1" flipV="1">
            <a:off x="7685341" y="3544628"/>
            <a:ext cx="397841" cy="457683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/>
          <p:cNvSpPr/>
          <p:nvPr/>
        </p:nvSpPr>
        <p:spPr>
          <a:xfrm flipH="1" flipV="1">
            <a:off x="11669309" y="3542983"/>
            <a:ext cx="397841" cy="457683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9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14</cp:revision>
  <dcterms:created xsi:type="dcterms:W3CDTF">2017-02-05T18:44:52Z</dcterms:created>
  <dcterms:modified xsi:type="dcterms:W3CDTF">2017-02-07T17:20:34Z</dcterms:modified>
</cp:coreProperties>
</file>