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  <a:srgbClr val="009BD2"/>
    <a:srgbClr val="00A7E2"/>
    <a:srgbClr val="42AABA"/>
    <a:srgbClr val="D1D1D1"/>
    <a:srgbClr val="01B0CC"/>
    <a:srgbClr val="6E5BAA"/>
    <a:srgbClr val="C273A4"/>
    <a:srgbClr val="E3671B"/>
    <a:srgbClr val="939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3836-B434-4A9E-88BE-D45856FB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1496-0206-4873-BBA4-01FA0E6D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5F8F-6427-4FF2-9695-6454223D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EC5CA-D361-4B57-9A8D-D6C04EF4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B723-42E5-455E-BD46-9BE71B77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7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33F9-6EB0-4A28-87FA-FFF96F1B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603EF-8451-413A-A2B8-BD84729BB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36D0-2222-434B-8DF4-BFAFCD37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F32E-BD10-49F0-8A77-3563ACEF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4F25-643C-4584-B8E2-CB947EA2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439A-0DEC-4457-8F86-57F02115F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6962-9927-45F6-8730-31867C91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D841-DBD0-42C4-8882-C7EADCCE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F095-1376-465B-8BDE-341E2C9C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CE58-D4CE-4C1E-8B73-79FA4778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1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C60-E5FA-4AC7-BA3E-15535A3E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0C83-5F67-45B1-9C81-CCD2170A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907A-007F-4CBF-91E5-0B641FE2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05B1-33B9-4058-AEBF-05705453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BDB0-8F24-43D2-BFAE-F4941E96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01A0-B575-4393-97A1-1FB707A4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CB66-4607-4388-B5EC-60CDA143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390A-7103-4DB6-985C-4218D61C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AC49-2AB6-433D-9903-CF250688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F7D5-6D74-4148-B9BF-24617EEB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2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EFC9-C4D3-4B89-B4C6-95EF4F90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E561-4FE4-4E87-B33D-341C963E3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441A8-AB99-4BDD-BF58-11CFF97D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8609-BBC0-4350-99FB-4420D8E0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3175-5720-4EF4-998D-DB1F286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4AF7-5714-4B65-9C8F-52317386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6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F303-7CE5-448B-B19F-CC6C9D5F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22905-0550-4583-B2B0-33310900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88BA0-3516-47DB-9C87-D90143D69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82DF0-3C8B-4734-8FD6-0E4DDD368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09650-E516-4A78-987B-B2E0EE9D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7AB4F-0C10-45F9-9091-EFC10275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8D326-59FA-46A2-88C6-FB4CEC88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60947-7B9C-476E-A224-D7A8008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D1B4-5ED2-4336-9797-5EFF2A27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FD4E5-CE5B-4DE0-BB22-159F26D5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F0507-F533-4387-A9E9-FB1321BF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198AB-04DA-4049-857C-40713570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A0681-C360-48F6-8222-72F60E8A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939E6-E2E3-433C-8E95-7E577F71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FAC3-0C79-402C-B437-3984B236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9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42B4-D8CD-4713-9652-F800C95D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ACAD-3A12-4D98-9DC3-D39BEB2D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49EB-A5BA-4B20-88FA-C1073889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255A6-7FF3-447B-A770-6846AA2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9214-D53F-4BBB-B268-E213D78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B2D82-8307-4D64-A04E-91F720C4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B772-0C77-4FEA-ADF7-CB2F3FBD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4748-961E-44C1-B607-DF541DA0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B7272-95DC-46D7-9652-B53F384D4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05186-E686-423C-8237-7F5FFCE0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5451-1245-4B63-B825-02C3617E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3F57B-598C-40F3-A975-367C8D0E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0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27149-9EA3-4449-A43F-035C4E7C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678F-91BD-4C92-8C33-1A8585D1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CB2B-4C65-48F0-ADF0-93890AC38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5484-01E0-489E-A536-CF0C79B4A754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63B5-C3F4-4031-B7D0-176F4CDBA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D211-BBF7-4D38-8DC6-6DA37054A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BE4D-F870-4DE4-BC4C-E72150946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2BEC4"/>
            </a:gs>
            <a:gs pos="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935C7BA9-3301-4D86-BDC8-3EE0B593312C}"/>
              </a:ext>
            </a:extLst>
          </p:cNvPr>
          <p:cNvGrpSpPr/>
          <p:nvPr/>
        </p:nvGrpSpPr>
        <p:grpSpPr>
          <a:xfrm>
            <a:off x="1249604" y="1321176"/>
            <a:ext cx="9802834" cy="5104644"/>
            <a:chOff x="1249604" y="1321176"/>
            <a:chExt cx="9802834" cy="510464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02CD4E-19A2-4C82-92C2-0E1FA7959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7666" y="2445223"/>
              <a:ext cx="1298788" cy="1758287"/>
            </a:xfrm>
            <a:prstGeom prst="line">
              <a:avLst/>
            </a:prstGeom>
            <a:ln w="136525">
              <a:solidFill>
                <a:srgbClr val="01B0CC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FD2429-1C02-4302-8E7E-933F6FD60143}"/>
                </a:ext>
              </a:extLst>
            </p:cNvPr>
            <p:cNvCxnSpPr>
              <a:cxnSpLocks/>
            </p:cNvCxnSpPr>
            <p:nvPr/>
          </p:nvCxnSpPr>
          <p:spPr>
            <a:xfrm>
              <a:off x="6061771" y="3985145"/>
              <a:ext cx="1093985" cy="307075"/>
            </a:xfrm>
            <a:prstGeom prst="line">
              <a:avLst/>
            </a:prstGeom>
            <a:ln w="136525">
              <a:solidFill>
                <a:srgbClr val="6E5BAA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B2BA94-65DC-44BE-9731-CE60F61B9D0B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97741" y="2866030"/>
              <a:ext cx="1228895" cy="1427420"/>
            </a:xfrm>
            <a:prstGeom prst="line">
              <a:avLst/>
            </a:prstGeom>
            <a:ln w="136525">
              <a:solidFill>
                <a:srgbClr val="E3671B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89BEBB7-EEB5-4CC5-BC28-F27683D9BA76}"/>
                </a:ext>
              </a:extLst>
            </p:cNvPr>
            <p:cNvCxnSpPr>
              <a:cxnSpLocks/>
            </p:cNvCxnSpPr>
            <p:nvPr/>
          </p:nvCxnSpPr>
          <p:spPr>
            <a:xfrm>
              <a:off x="4353636" y="2866030"/>
              <a:ext cx="1228895" cy="928048"/>
            </a:xfrm>
            <a:prstGeom prst="line">
              <a:avLst/>
            </a:prstGeom>
            <a:ln w="136525">
              <a:solidFill>
                <a:srgbClr val="C273A4">
                  <a:alpha val="65000"/>
                </a:srgbClr>
              </a:solidFill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5DAA854E-4F61-450D-B7AF-82EFEF6CD8A2}"/>
                </a:ext>
              </a:extLst>
            </p:cNvPr>
            <p:cNvSpPr/>
            <p:nvPr/>
          </p:nvSpPr>
          <p:spPr>
            <a:xfrm>
              <a:off x="2373531" y="4203510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C25816"/>
                </a:gs>
                <a:gs pos="0">
                  <a:srgbClr val="E5681B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61BF205A-A9FA-490A-BF9F-86160CAA6B0D}"/>
                </a:ext>
              </a:extLst>
            </p:cNvPr>
            <p:cNvSpPr/>
            <p:nvPr/>
          </p:nvSpPr>
          <p:spPr>
            <a:xfrm>
              <a:off x="3933061" y="2445223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AA4986"/>
                </a:gs>
                <a:gs pos="0">
                  <a:srgbClr val="C579A8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CF9F8C9C-183F-40DE-86D4-BC8BB4B03E0C}"/>
                </a:ext>
              </a:extLst>
            </p:cNvPr>
            <p:cNvSpPr/>
            <p:nvPr/>
          </p:nvSpPr>
          <p:spPr>
            <a:xfrm>
              <a:off x="5492591" y="3589360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5A498E"/>
                </a:gs>
                <a:gs pos="0">
                  <a:srgbClr val="6F5CAC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E46328F7-BDFE-417B-9899-CF650D03BB01}"/>
                </a:ext>
              </a:extLst>
            </p:cNvPr>
            <p:cNvSpPr/>
            <p:nvPr/>
          </p:nvSpPr>
          <p:spPr>
            <a:xfrm>
              <a:off x="7052121" y="3985145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018DA4"/>
                </a:gs>
                <a:gs pos="0">
                  <a:srgbClr val="01B2CF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Circle: Hollow 32">
              <a:extLst>
                <a:ext uri="{FF2B5EF4-FFF2-40B4-BE49-F238E27FC236}">
                  <a16:creationId xmlns:a16="http://schemas.microsoft.com/office/drawing/2014/main" id="{5186159D-8A2C-470B-96A1-2EBB4CF23601}"/>
                </a:ext>
              </a:extLst>
            </p:cNvPr>
            <p:cNvSpPr/>
            <p:nvPr/>
          </p:nvSpPr>
          <p:spPr>
            <a:xfrm>
              <a:off x="8611652" y="1947080"/>
              <a:ext cx="614150" cy="614150"/>
            </a:xfrm>
            <a:prstGeom prst="donut">
              <a:avLst/>
            </a:prstGeom>
            <a:gradFill flip="none" rotWithShape="1">
              <a:gsLst>
                <a:gs pos="100000">
                  <a:srgbClr val="939DA3"/>
                </a:gs>
                <a:gs pos="0">
                  <a:srgbClr val="9FA8AD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C52605A-E1C1-4474-95D0-F4009A9D8927}"/>
                </a:ext>
              </a:extLst>
            </p:cNvPr>
            <p:cNvSpPr/>
            <p:nvPr/>
          </p:nvSpPr>
          <p:spPr>
            <a:xfrm>
              <a:off x="2594863" y="6123294"/>
              <a:ext cx="6640815" cy="302526"/>
            </a:xfrm>
            <a:prstGeom prst="ellipse">
              <a:avLst/>
            </a:prstGeom>
            <a:solidFill>
              <a:srgbClr val="D1D1D1">
                <a:alpha val="68000"/>
              </a:srgb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D51CD45-69EA-4797-ADFC-42FDCB019686}"/>
                </a:ext>
              </a:extLst>
            </p:cNvPr>
            <p:cNvGrpSpPr/>
            <p:nvPr/>
          </p:nvGrpSpPr>
          <p:grpSpPr>
            <a:xfrm>
              <a:off x="1249604" y="3215309"/>
              <a:ext cx="1678675" cy="1076911"/>
              <a:chOff x="9990160" y="885175"/>
              <a:chExt cx="1678675" cy="107691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9AC892B-9F33-4A00-94B8-C7309B21D4C7}"/>
                  </a:ext>
                </a:extLst>
              </p:cNvPr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3F192E-BB0D-4BEF-A567-6AD71A8653CE}"/>
                  </a:ext>
                </a:extLst>
              </p:cNvPr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36788F-1A7E-4872-9329-D1949654BB95}"/>
                  </a:ext>
                </a:extLst>
              </p:cNvPr>
              <p:cNvSpPr txBox="1"/>
              <p:nvPr/>
            </p:nvSpPr>
            <p:spPr>
              <a:xfrm>
                <a:off x="9990160" y="1408088"/>
                <a:ext cx="1473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93CA27B-2F06-42AA-A0B6-AE859CF601EF}"/>
                </a:ext>
              </a:extLst>
            </p:cNvPr>
            <p:cNvGrpSpPr/>
            <p:nvPr/>
          </p:nvGrpSpPr>
          <p:grpSpPr>
            <a:xfrm>
              <a:off x="3820643" y="1321176"/>
              <a:ext cx="1678675" cy="1076911"/>
              <a:chOff x="9990160" y="885175"/>
              <a:chExt cx="1678675" cy="107691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B48D4E6-669B-4F83-934D-1B0A79E08E37}"/>
                  </a:ext>
                </a:extLst>
              </p:cNvPr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640EAA-0F81-469F-BB81-90B709EB6AAF}"/>
                  </a:ext>
                </a:extLst>
              </p:cNvPr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5785AD2-356E-4333-99DC-E07C55F4D838}"/>
                  </a:ext>
                </a:extLst>
              </p:cNvPr>
              <p:cNvSpPr txBox="1"/>
              <p:nvPr/>
            </p:nvSpPr>
            <p:spPr>
              <a:xfrm>
                <a:off x="9990160" y="1408088"/>
                <a:ext cx="1473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7920ED-EB6F-45B3-A3FC-DA8241CBB738}"/>
                </a:ext>
              </a:extLst>
            </p:cNvPr>
            <p:cNvGrpSpPr/>
            <p:nvPr/>
          </p:nvGrpSpPr>
          <p:grpSpPr>
            <a:xfrm>
              <a:off x="5492591" y="2431323"/>
              <a:ext cx="1678675" cy="1076911"/>
              <a:chOff x="9990160" y="885175"/>
              <a:chExt cx="1678675" cy="1076911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D3DF6B-DE8F-48FD-A092-4E922D740494}"/>
                  </a:ext>
                </a:extLst>
              </p:cNvPr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DAA5C5-0D61-4D55-8B3A-87B306EB88B7}"/>
                  </a:ext>
                </a:extLst>
              </p:cNvPr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EC6919-38EE-42C0-9513-93167B6BF8C0}"/>
                  </a:ext>
                </a:extLst>
              </p:cNvPr>
              <p:cNvSpPr txBox="1"/>
              <p:nvPr/>
            </p:nvSpPr>
            <p:spPr>
              <a:xfrm>
                <a:off x="9990160" y="1408088"/>
                <a:ext cx="1473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2C3241-CDE5-48D6-BE21-A27E76E7A5A8}"/>
                </a:ext>
              </a:extLst>
            </p:cNvPr>
            <p:cNvGrpSpPr/>
            <p:nvPr/>
          </p:nvGrpSpPr>
          <p:grpSpPr>
            <a:xfrm>
              <a:off x="7052121" y="4669301"/>
              <a:ext cx="1678675" cy="1076911"/>
              <a:chOff x="9990160" y="885175"/>
              <a:chExt cx="1678675" cy="1076911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6A974F-7E9C-4DA8-8900-E7F60D25466D}"/>
                  </a:ext>
                </a:extLst>
              </p:cNvPr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98AC5A2-FC76-4F4A-BC16-CECB89B58601}"/>
                  </a:ext>
                </a:extLst>
              </p:cNvPr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E274B4-7FA1-4F3C-A78D-70B93FC61192}"/>
                  </a:ext>
                </a:extLst>
              </p:cNvPr>
              <p:cNvSpPr txBox="1"/>
              <p:nvPr/>
            </p:nvSpPr>
            <p:spPr>
              <a:xfrm>
                <a:off x="9990160" y="1408088"/>
                <a:ext cx="1473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F30A0CA-0770-4D33-8D85-354EDA595CBF}"/>
                </a:ext>
              </a:extLst>
            </p:cNvPr>
            <p:cNvGrpSpPr/>
            <p:nvPr/>
          </p:nvGrpSpPr>
          <p:grpSpPr>
            <a:xfrm>
              <a:off x="9373763" y="1948124"/>
              <a:ext cx="1678675" cy="1076911"/>
              <a:chOff x="9990160" y="885175"/>
              <a:chExt cx="1678675" cy="1076911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C73B83A-7EAC-4BBC-9FA5-A6631B246DA4}"/>
                  </a:ext>
                </a:extLst>
              </p:cNvPr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Eurostile BQ" pitchFamily="50" charset="0"/>
                  </a:rPr>
                  <a:t>05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1D973D-3134-4373-B3C2-68BD0D2EFEFC}"/>
                  </a:ext>
                </a:extLst>
              </p:cNvPr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CBE567-E2CB-4179-923F-E38962CEB730}"/>
                  </a:ext>
                </a:extLst>
              </p:cNvPr>
              <p:cNvSpPr txBox="1"/>
              <p:nvPr/>
            </p:nvSpPr>
            <p:spPr>
              <a:xfrm>
                <a:off x="9990160" y="1408088"/>
                <a:ext cx="1473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9893EEB-B2A8-4585-8A57-9F52D35199C6}"/>
              </a:ext>
            </a:extLst>
          </p:cNvPr>
          <p:cNvSpPr txBox="1"/>
          <p:nvPr/>
        </p:nvSpPr>
        <p:spPr>
          <a:xfrm>
            <a:off x="2530206" y="6621436"/>
            <a:ext cx="7131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Nexa Light" panose="02000000000000000000" pitchFamily="50" charset="0"/>
              </a:rPr>
              <a:t>BUSINESS PRESENTATION AND INFOGRAPHICS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9A0A7E-3E11-4D1F-BC39-48DCCE933A2A}"/>
              </a:ext>
            </a:extLst>
          </p:cNvPr>
          <p:cNvGrpSpPr/>
          <p:nvPr/>
        </p:nvGrpSpPr>
        <p:grpSpPr>
          <a:xfrm>
            <a:off x="-1" y="235599"/>
            <a:ext cx="5336275" cy="892436"/>
            <a:chOff x="-1" y="305937"/>
            <a:chExt cx="5336275" cy="8924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D8FE302-5CF2-44F2-8389-B6D036DBB4BA}"/>
                </a:ext>
              </a:extLst>
            </p:cNvPr>
            <p:cNvGrpSpPr/>
            <p:nvPr/>
          </p:nvGrpSpPr>
          <p:grpSpPr>
            <a:xfrm>
              <a:off x="-1" y="305937"/>
              <a:ext cx="5336275" cy="892436"/>
              <a:chOff x="477671" y="423081"/>
              <a:chExt cx="3455390" cy="573206"/>
            </a:xfrm>
            <a:effectLst>
              <a:outerShdw blurRad="2159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CAB55B-986C-46CF-8EAD-BFFDFD84691F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>
                  <a:gd name="connsiteX0" fmla="*/ 0 w 3455389"/>
                  <a:gd name="connsiteY0" fmla="*/ 0 h 286603"/>
                  <a:gd name="connsiteX1" fmla="*/ 3455389 w 3455389"/>
                  <a:gd name="connsiteY1" fmla="*/ 0 h 286603"/>
                  <a:gd name="connsiteX2" fmla="*/ 3455389 w 3455389"/>
                  <a:gd name="connsiteY2" fmla="*/ 286603 h 286603"/>
                  <a:gd name="connsiteX3" fmla="*/ 0 w 3455389"/>
                  <a:gd name="connsiteY3" fmla="*/ 286603 h 286603"/>
                  <a:gd name="connsiteX4" fmla="*/ 0 w 3455389"/>
                  <a:gd name="connsiteY4" fmla="*/ 0 h 286603"/>
                  <a:gd name="connsiteX0" fmla="*/ 0 w 3455389"/>
                  <a:gd name="connsiteY0" fmla="*/ 0 h 286603"/>
                  <a:gd name="connsiteX1" fmla="*/ 3455389 w 3455389"/>
                  <a:gd name="connsiteY1" fmla="*/ 0 h 286603"/>
                  <a:gd name="connsiteX2" fmla="*/ 3196082 w 3455389"/>
                  <a:gd name="connsiteY2" fmla="*/ 286603 h 286603"/>
                  <a:gd name="connsiteX3" fmla="*/ 0 w 3455389"/>
                  <a:gd name="connsiteY3" fmla="*/ 286603 h 286603"/>
                  <a:gd name="connsiteX4" fmla="*/ 0 w 3455389"/>
                  <a:gd name="connsiteY4" fmla="*/ 0 h 28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5389" h="286603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A04226D6-A8C4-4C41-90F5-EDBA0B948B79}"/>
                  </a:ext>
                </a:extLst>
              </p:cNvPr>
              <p:cNvSpPr/>
              <p:nvPr/>
            </p:nvSpPr>
            <p:spPr>
              <a:xfrm flipV="1">
                <a:off x="477671" y="709684"/>
                <a:ext cx="3455389" cy="286603"/>
              </a:xfrm>
              <a:custGeom>
                <a:avLst/>
                <a:gdLst>
                  <a:gd name="connsiteX0" fmla="*/ 0 w 3455389"/>
                  <a:gd name="connsiteY0" fmla="*/ 0 h 286603"/>
                  <a:gd name="connsiteX1" fmla="*/ 3455389 w 3455389"/>
                  <a:gd name="connsiteY1" fmla="*/ 0 h 286603"/>
                  <a:gd name="connsiteX2" fmla="*/ 3455389 w 3455389"/>
                  <a:gd name="connsiteY2" fmla="*/ 286603 h 286603"/>
                  <a:gd name="connsiteX3" fmla="*/ 0 w 3455389"/>
                  <a:gd name="connsiteY3" fmla="*/ 286603 h 286603"/>
                  <a:gd name="connsiteX4" fmla="*/ 0 w 3455389"/>
                  <a:gd name="connsiteY4" fmla="*/ 0 h 286603"/>
                  <a:gd name="connsiteX0" fmla="*/ 0 w 3455389"/>
                  <a:gd name="connsiteY0" fmla="*/ 0 h 286603"/>
                  <a:gd name="connsiteX1" fmla="*/ 3455389 w 3455389"/>
                  <a:gd name="connsiteY1" fmla="*/ 0 h 286603"/>
                  <a:gd name="connsiteX2" fmla="*/ 3196082 w 3455389"/>
                  <a:gd name="connsiteY2" fmla="*/ 286603 h 286603"/>
                  <a:gd name="connsiteX3" fmla="*/ 0 w 3455389"/>
                  <a:gd name="connsiteY3" fmla="*/ 286603 h 286603"/>
                  <a:gd name="connsiteX4" fmla="*/ 0 w 3455389"/>
                  <a:gd name="connsiteY4" fmla="*/ 0 h 28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5389" h="286603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C2A655-500A-40E6-81D8-ACA3E71BD86D}"/>
                </a:ext>
              </a:extLst>
            </p:cNvPr>
            <p:cNvSpPr txBox="1"/>
            <p:nvPr/>
          </p:nvSpPr>
          <p:spPr>
            <a:xfrm>
              <a:off x="158737" y="367294"/>
              <a:ext cx="487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spc="600" dirty="0">
                  <a:solidFill>
                    <a:schemeClr val="bg1">
                      <a:lumMod val="9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Nexa Bold" panose="02000000000000000000" pitchFamily="50" charset="0"/>
                </a:rPr>
                <a:t>BUSINESS INFOGRAPHIC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32A4675-3DAF-49CB-A04F-C865161730EB}"/>
                </a:ext>
              </a:extLst>
            </p:cNvPr>
            <p:cNvSpPr txBox="1"/>
            <p:nvPr/>
          </p:nvSpPr>
          <p:spPr>
            <a:xfrm>
              <a:off x="158736" y="846652"/>
              <a:ext cx="4872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600" dirty="0">
                  <a:solidFill>
                    <a:schemeClr val="bg1">
                      <a:lumMod val="95000"/>
                    </a:schemeClr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Nexa Bold" panose="02000000000000000000" pitchFamily="50" charset="0"/>
                </a:rPr>
                <a:t>LINE CHART</a:t>
              </a:r>
            </a:p>
          </p:txBody>
        </p: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414709B-E5BF-4B17-957F-5EA248937296}"/>
              </a:ext>
            </a:extLst>
          </p:cNvPr>
          <p:cNvSpPr/>
          <p:nvPr/>
        </p:nvSpPr>
        <p:spPr>
          <a:xfrm rot="16200000" flipV="1">
            <a:off x="11345935" y="6319650"/>
            <a:ext cx="557564" cy="494780"/>
          </a:xfrm>
          <a:custGeom>
            <a:avLst/>
            <a:gdLst>
              <a:gd name="connsiteX0" fmla="*/ 0 w 722528"/>
              <a:gd name="connsiteY0" fmla="*/ 0 h 494780"/>
              <a:gd name="connsiteX1" fmla="*/ 722528 w 722528"/>
              <a:gd name="connsiteY1" fmla="*/ 0 h 494780"/>
              <a:gd name="connsiteX2" fmla="*/ 500508 w 722528"/>
              <a:gd name="connsiteY2" fmla="*/ 247390 h 494780"/>
              <a:gd name="connsiteX3" fmla="*/ 722527 w 722528"/>
              <a:gd name="connsiteY3" fmla="*/ 494780 h 494780"/>
              <a:gd name="connsiteX4" fmla="*/ 0 w 722528"/>
              <a:gd name="connsiteY4" fmla="*/ 494780 h 49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28" h="49478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65BE48-27EA-4697-82C7-F4FB6AA7EC66}"/>
              </a:ext>
            </a:extLst>
          </p:cNvPr>
          <p:cNvSpPr txBox="1"/>
          <p:nvPr/>
        </p:nvSpPr>
        <p:spPr>
          <a:xfrm>
            <a:off x="11377327" y="6567039"/>
            <a:ext cx="590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600" dirty="0">
                <a:solidFill>
                  <a:schemeClr val="bg1"/>
                </a:solidFill>
                <a:latin typeface="Nexa Light" panose="02000000000000000000" pitchFamily="50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1151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2017-07-08T03:41:40Z</dcterms:created>
  <dcterms:modified xsi:type="dcterms:W3CDTF">2017-07-08T17:24:30Z</dcterms:modified>
</cp:coreProperties>
</file>