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4CC"/>
    <a:srgbClr val="0DC0FF"/>
    <a:srgbClr val="95C674"/>
    <a:srgbClr val="F2A36E"/>
    <a:srgbClr val="6AA343"/>
    <a:srgbClr val="0094C8"/>
    <a:srgbClr val="672C94"/>
    <a:srgbClr val="D76213"/>
    <a:srgbClr val="8037B7"/>
    <a:srgbClr val="83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2D36F-6B13-477D-95D9-602E30EE752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871D0-AA94-4213-A07F-0A6A8058D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871D0-AA94-4213-A07F-0A6A8058DB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0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7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3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3A715-89DA-45FA-BDF2-244D441A0F8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3536-7F9C-4C31-8782-B8F24782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3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F9F9"/>
            </a:gs>
            <a:gs pos="74000">
              <a:srgbClr val="F9F9F9"/>
            </a:gs>
            <a:gs pos="83000">
              <a:srgbClr val="F9F9F9"/>
            </a:gs>
            <a:gs pos="100000">
              <a:srgbClr val="F0F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43039" y="1190173"/>
            <a:ext cx="2351315" cy="2104570"/>
            <a:chOff x="3788228" y="1190173"/>
            <a:chExt cx="4063689" cy="3744686"/>
          </a:xfrm>
        </p:grpSpPr>
        <p:sp>
          <p:nvSpPr>
            <p:cNvPr id="21" name="Oval 20"/>
            <p:cNvSpPr/>
            <p:nvPr/>
          </p:nvSpPr>
          <p:spPr>
            <a:xfrm rot="18900000">
              <a:off x="3788228" y="1190173"/>
              <a:ext cx="3744686" cy="3744686"/>
            </a:xfrm>
            <a:prstGeom prst="ellipse">
              <a:avLst/>
            </a:prstGeom>
            <a:solidFill>
              <a:srgbClr val="00A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/>
            <p:cNvSpPr/>
            <p:nvPr/>
          </p:nvSpPr>
          <p:spPr>
            <a:xfrm rot="18900000">
              <a:off x="4464751" y="2391876"/>
              <a:ext cx="3387166" cy="2336802"/>
            </a:xfrm>
            <a:custGeom>
              <a:avLst/>
              <a:gdLst>
                <a:gd name="connsiteX0" fmla="*/ 314725 w 3387166"/>
                <a:gd name="connsiteY0" fmla="*/ 0 h 2336802"/>
                <a:gd name="connsiteX1" fmla="*/ 3072440 w 3387166"/>
                <a:gd name="connsiteY1" fmla="*/ 0 h 2336802"/>
                <a:gd name="connsiteX2" fmla="*/ 3387166 w 3387166"/>
                <a:gd name="connsiteY2" fmla="*/ 1258903 h 2336802"/>
                <a:gd name="connsiteX3" fmla="*/ 3339944 w 3387166"/>
                <a:gd name="connsiteY3" fmla="*/ 1356929 h 2336802"/>
                <a:gd name="connsiteX4" fmla="*/ 1693583 w 3387166"/>
                <a:gd name="connsiteY4" fmla="*/ 2336802 h 2336802"/>
                <a:gd name="connsiteX5" fmla="*/ 47222 w 3387166"/>
                <a:gd name="connsiteY5" fmla="*/ 1356929 h 2336802"/>
                <a:gd name="connsiteX6" fmla="*/ 0 w 3387166"/>
                <a:gd name="connsiteY6" fmla="*/ 1258902 h 233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66" h="2336802">
                  <a:moveTo>
                    <a:pt x="314725" y="0"/>
                  </a:moveTo>
                  <a:lnTo>
                    <a:pt x="3072440" y="0"/>
                  </a:lnTo>
                  <a:lnTo>
                    <a:pt x="3387166" y="1258903"/>
                  </a:lnTo>
                  <a:lnTo>
                    <a:pt x="3339944" y="1356929"/>
                  </a:lnTo>
                  <a:cubicBezTo>
                    <a:pt x="3022883" y="1940585"/>
                    <a:pt x="2404504" y="2336802"/>
                    <a:pt x="1693583" y="2336802"/>
                  </a:cubicBezTo>
                  <a:cubicBezTo>
                    <a:pt x="982663" y="2336802"/>
                    <a:pt x="364283" y="1940585"/>
                    <a:pt x="47222" y="1356929"/>
                  </a:cubicBezTo>
                  <a:lnTo>
                    <a:pt x="0" y="1258902"/>
                  </a:lnTo>
                  <a:close/>
                </a:path>
              </a:pathLst>
            </a:cu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 rot="18900000">
              <a:off x="4144533" y="1546478"/>
              <a:ext cx="3032077" cy="3032077"/>
            </a:xfrm>
            <a:prstGeom prst="ellipse">
              <a:avLst/>
            </a:prstGeom>
            <a:solidFill>
              <a:srgbClr val="0D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43039" y="3792490"/>
            <a:ext cx="2351315" cy="2104570"/>
            <a:chOff x="3788228" y="1190173"/>
            <a:chExt cx="4063689" cy="3744686"/>
          </a:xfrm>
        </p:grpSpPr>
        <p:sp>
          <p:nvSpPr>
            <p:cNvPr id="27" name="Oval 26"/>
            <p:cNvSpPr/>
            <p:nvPr/>
          </p:nvSpPr>
          <p:spPr>
            <a:xfrm rot="18900000">
              <a:off x="3788228" y="1190173"/>
              <a:ext cx="3744686" cy="3744686"/>
            </a:xfrm>
            <a:prstGeom prst="ellipse">
              <a:avLst/>
            </a:prstGeom>
            <a:solidFill>
              <a:srgbClr val="F199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/>
            <p:cNvSpPr/>
            <p:nvPr/>
          </p:nvSpPr>
          <p:spPr>
            <a:xfrm rot="18900000">
              <a:off x="4464751" y="2391876"/>
              <a:ext cx="3387166" cy="2336802"/>
            </a:xfrm>
            <a:custGeom>
              <a:avLst/>
              <a:gdLst>
                <a:gd name="connsiteX0" fmla="*/ 314725 w 3387166"/>
                <a:gd name="connsiteY0" fmla="*/ 0 h 2336802"/>
                <a:gd name="connsiteX1" fmla="*/ 3072440 w 3387166"/>
                <a:gd name="connsiteY1" fmla="*/ 0 h 2336802"/>
                <a:gd name="connsiteX2" fmla="*/ 3387166 w 3387166"/>
                <a:gd name="connsiteY2" fmla="*/ 1258903 h 2336802"/>
                <a:gd name="connsiteX3" fmla="*/ 3339944 w 3387166"/>
                <a:gd name="connsiteY3" fmla="*/ 1356929 h 2336802"/>
                <a:gd name="connsiteX4" fmla="*/ 1693583 w 3387166"/>
                <a:gd name="connsiteY4" fmla="*/ 2336802 h 2336802"/>
                <a:gd name="connsiteX5" fmla="*/ 47222 w 3387166"/>
                <a:gd name="connsiteY5" fmla="*/ 1356929 h 2336802"/>
                <a:gd name="connsiteX6" fmla="*/ 0 w 3387166"/>
                <a:gd name="connsiteY6" fmla="*/ 1258902 h 233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66" h="2336802">
                  <a:moveTo>
                    <a:pt x="314725" y="0"/>
                  </a:moveTo>
                  <a:lnTo>
                    <a:pt x="3072440" y="0"/>
                  </a:lnTo>
                  <a:lnTo>
                    <a:pt x="3387166" y="1258903"/>
                  </a:lnTo>
                  <a:lnTo>
                    <a:pt x="3339944" y="1356929"/>
                  </a:lnTo>
                  <a:cubicBezTo>
                    <a:pt x="3022883" y="1940585"/>
                    <a:pt x="2404504" y="2336802"/>
                    <a:pt x="1693583" y="2336802"/>
                  </a:cubicBezTo>
                  <a:cubicBezTo>
                    <a:pt x="982663" y="2336802"/>
                    <a:pt x="364283" y="1940585"/>
                    <a:pt x="47222" y="1356929"/>
                  </a:cubicBezTo>
                  <a:lnTo>
                    <a:pt x="0" y="1258902"/>
                  </a:ln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 rot="18900000">
              <a:off x="4144533" y="1546478"/>
              <a:ext cx="3032077" cy="3032077"/>
            </a:xfrm>
            <a:prstGeom prst="ellipse">
              <a:avLst/>
            </a:prstGeom>
            <a:solidFill>
              <a:srgbClr val="F2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71667" y="1190173"/>
            <a:ext cx="2351315" cy="2104570"/>
            <a:chOff x="3788228" y="1190173"/>
            <a:chExt cx="4063689" cy="3744686"/>
          </a:xfrm>
        </p:grpSpPr>
        <p:sp>
          <p:nvSpPr>
            <p:cNvPr id="31" name="Oval 30"/>
            <p:cNvSpPr/>
            <p:nvPr/>
          </p:nvSpPr>
          <p:spPr>
            <a:xfrm rot="18900000">
              <a:off x="3788228" y="1190173"/>
              <a:ext cx="3744686" cy="3744686"/>
            </a:xfrm>
            <a:prstGeom prst="ellipse">
              <a:avLst/>
            </a:prstGeom>
            <a:solidFill>
              <a:srgbClr val="83B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/>
            <p:cNvSpPr/>
            <p:nvPr/>
          </p:nvSpPr>
          <p:spPr>
            <a:xfrm rot="18900000">
              <a:off x="4464751" y="2391876"/>
              <a:ext cx="3387166" cy="2336802"/>
            </a:xfrm>
            <a:custGeom>
              <a:avLst/>
              <a:gdLst>
                <a:gd name="connsiteX0" fmla="*/ 314725 w 3387166"/>
                <a:gd name="connsiteY0" fmla="*/ 0 h 2336802"/>
                <a:gd name="connsiteX1" fmla="*/ 3072440 w 3387166"/>
                <a:gd name="connsiteY1" fmla="*/ 0 h 2336802"/>
                <a:gd name="connsiteX2" fmla="*/ 3387166 w 3387166"/>
                <a:gd name="connsiteY2" fmla="*/ 1258903 h 2336802"/>
                <a:gd name="connsiteX3" fmla="*/ 3339944 w 3387166"/>
                <a:gd name="connsiteY3" fmla="*/ 1356929 h 2336802"/>
                <a:gd name="connsiteX4" fmla="*/ 1693583 w 3387166"/>
                <a:gd name="connsiteY4" fmla="*/ 2336802 h 2336802"/>
                <a:gd name="connsiteX5" fmla="*/ 47222 w 3387166"/>
                <a:gd name="connsiteY5" fmla="*/ 1356929 h 2336802"/>
                <a:gd name="connsiteX6" fmla="*/ 0 w 3387166"/>
                <a:gd name="connsiteY6" fmla="*/ 1258902 h 233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66" h="2336802">
                  <a:moveTo>
                    <a:pt x="314725" y="0"/>
                  </a:moveTo>
                  <a:lnTo>
                    <a:pt x="3072440" y="0"/>
                  </a:lnTo>
                  <a:lnTo>
                    <a:pt x="3387166" y="1258903"/>
                  </a:lnTo>
                  <a:lnTo>
                    <a:pt x="3339944" y="1356929"/>
                  </a:lnTo>
                  <a:cubicBezTo>
                    <a:pt x="3022883" y="1940585"/>
                    <a:pt x="2404504" y="2336802"/>
                    <a:pt x="1693583" y="2336802"/>
                  </a:cubicBezTo>
                  <a:cubicBezTo>
                    <a:pt x="982663" y="2336802"/>
                    <a:pt x="364283" y="1940585"/>
                    <a:pt x="47222" y="1356929"/>
                  </a:cubicBezTo>
                  <a:lnTo>
                    <a:pt x="0" y="1258902"/>
                  </a:lnTo>
                  <a:close/>
                </a:path>
              </a:pathLst>
            </a:custGeom>
            <a:solidFill>
              <a:srgbClr val="6AA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8900000">
              <a:off x="4144533" y="1546478"/>
              <a:ext cx="3032077" cy="3032077"/>
            </a:xfrm>
            <a:prstGeom prst="ellipse">
              <a:avLst/>
            </a:prstGeom>
            <a:solidFill>
              <a:srgbClr val="95C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71667" y="3792490"/>
            <a:ext cx="2351315" cy="2104570"/>
            <a:chOff x="3788228" y="1190173"/>
            <a:chExt cx="4063689" cy="3744686"/>
          </a:xfrm>
        </p:grpSpPr>
        <p:sp>
          <p:nvSpPr>
            <p:cNvPr id="35" name="Oval 34"/>
            <p:cNvSpPr/>
            <p:nvPr/>
          </p:nvSpPr>
          <p:spPr>
            <a:xfrm rot="18900000">
              <a:off x="3788228" y="1190173"/>
              <a:ext cx="3744686" cy="3744686"/>
            </a:xfrm>
            <a:prstGeom prst="ellipse">
              <a:avLst/>
            </a:prstGeom>
            <a:solidFill>
              <a:srgbClr val="803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/>
            <p:cNvSpPr/>
            <p:nvPr/>
          </p:nvSpPr>
          <p:spPr>
            <a:xfrm rot="18900000">
              <a:off x="4464751" y="2391876"/>
              <a:ext cx="3387166" cy="2336802"/>
            </a:xfrm>
            <a:custGeom>
              <a:avLst/>
              <a:gdLst>
                <a:gd name="connsiteX0" fmla="*/ 314725 w 3387166"/>
                <a:gd name="connsiteY0" fmla="*/ 0 h 2336802"/>
                <a:gd name="connsiteX1" fmla="*/ 3072440 w 3387166"/>
                <a:gd name="connsiteY1" fmla="*/ 0 h 2336802"/>
                <a:gd name="connsiteX2" fmla="*/ 3387166 w 3387166"/>
                <a:gd name="connsiteY2" fmla="*/ 1258903 h 2336802"/>
                <a:gd name="connsiteX3" fmla="*/ 3339944 w 3387166"/>
                <a:gd name="connsiteY3" fmla="*/ 1356929 h 2336802"/>
                <a:gd name="connsiteX4" fmla="*/ 1693583 w 3387166"/>
                <a:gd name="connsiteY4" fmla="*/ 2336802 h 2336802"/>
                <a:gd name="connsiteX5" fmla="*/ 47222 w 3387166"/>
                <a:gd name="connsiteY5" fmla="*/ 1356929 h 2336802"/>
                <a:gd name="connsiteX6" fmla="*/ 0 w 3387166"/>
                <a:gd name="connsiteY6" fmla="*/ 1258902 h 233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66" h="2336802">
                  <a:moveTo>
                    <a:pt x="314725" y="0"/>
                  </a:moveTo>
                  <a:lnTo>
                    <a:pt x="3072440" y="0"/>
                  </a:lnTo>
                  <a:lnTo>
                    <a:pt x="3387166" y="1258903"/>
                  </a:lnTo>
                  <a:lnTo>
                    <a:pt x="3339944" y="1356929"/>
                  </a:lnTo>
                  <a:cubicBezTo>
                    <a:pt x="3022883" y="1940585"/>
                    <a:pt x="2404504" y="2336802"/>
                    <a:pt x="1693583" y="2336802"/>
                  </a:cubicBezTo>
                  <a:cubicBezTo>
                    <a:pt x="982663" y="2336802"/>
                    <a:pt x="364283" y="1940585"/>
                    <a:pt x="47222" y="1356929"/>
                  </a:cubicBezTo>
                  <a:lnTo>
                    <a:pt x="0" y="1258902"/>
                  </a:lnTo>
                  <a:close/>
                </a:path>
              </a:pathLst>
            </a:custGeom>
            <a:solidFill>
              <a:srgbClr val="672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 rot="18900000">
              <a:off x="4144533" y="1546478"/>
              <a:ext cx="3032077" cy="3032077"/>
            </a:xfrm>
            <a:prstGeom prst="ellipse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65555" y="1634380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1813" y="1648894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3491" y="4274278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4863" y="4294996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06275" y="1605969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pc="300" dirty="0">
                <a:solidFill>
                  <a:srgbClr val="0094C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STRENGTH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3548" y="1954725"/>
            <a:ext cx="306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06127" y="4256907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pc="300" dirty="0">
                <a:solidFill>
                  <a:srgbClr val="D7621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OPPORTUNITY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3400" y="4605663"/>
            <a:ext cx="306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21430" y="4261077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rgbClr val="672C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THREAT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21430" y="4609833"/>
            <a:ext cx="306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1430" y="1605969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rgbClr val="6AA34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WEAKNESS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21430" y="1954725"/>
            <a:ext cx="306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5143" y="0"/>
            <a:ext cx="590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SWOT</a:t>
            </a:r>
            <a:r>
              <a:rPr lang="en-I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N" sz="54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903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2017-04-24T15:49:21Z</dcterms:created>
  <dcterms:modified xsi:type="dcterms:W3CDTF">2017-05-24T17:04:46Z</dcterms:modified>
</cp:coreProperties>
</file>