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4D"/>
    <a:srgbClr val="28394D"/>
    <a:srgbClr val="E7EBEC"/>
    <a:srgbClr val="E84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4" autoAdjust="0"/>
  </p:normalViewPr>
  <p:slideViewPr>
    <p:cSldViewPr snapToGrid="0">
      <p:cViewPr>
        <p:scale>
          <a:sx n="60" d="100"/>
          <a:sy n="60" d="100"/>
        </p:scale>
        <p:origin x="30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4B054-2D43-47D4-AD36-BA0B98FD6E1B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7B5F3-18EA-4B21-9AA0-7BB005D68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2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7B5F3-18EA-4B21-9AA0-7BB005D68E2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9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(232, 76, 59)</a:t>
            </a:r>
          </a:p>
          <a:p>
            <a:r>
              <a:rPr lang="en-IN" dirty="0" err="1"/>
              <a:t>rgb</a:t>
            </a:r>
            <a:r>
              <a:rPr lang="en-IN" dirty="0"/>
              <a:t>(231, 235, 236)</a:t>
            </a:r>
          </a:p>
          <a:p>
            <a:r>
              <a:rPr lang="en-IN" dirty="0" err="1"/>
              <a:t>rgb</a:t>
            </a:r>
            <a:r>
              <a:rPr lang="en-IN" dirty="0"/>
              <a:t>(45, 62, 77)</a:t>
            </a:r>
          </a:p>
          <a:p>
            <a:r>
              <a:rPr lang="en-IN" dirty="0" err="1"/>
              <a:t>rgb</a:t>
            </a:r>
            <a:r>
              <a:rPr lang="en-IN" dirty="0"/>
              <a:t>(40, 57, 77)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7B5F3-18EA-4B21-9AA0-7BB005D68E2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1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(232, 76, 59)</a:t>
            </a:r>
          </a:p>
          <a:p>
            <a:r>
              <a:rPr lang="en-IN" dirty="0" err="1"/>
              <a:t>rgb</a:t>
            </a:r>
            <a:r>
              <a:rPr lang="en-IN" dirty="0"/>
              <a:t>(231, 235, 236)</a:t>
            </a:r>
          </a:p>
          <a:p>
            <a:r>
              <a:rPr lang="en-IN" dirty="0" err="1"/>
              <a:t>rgb</a:t>
            </a:r>
            <a:r>
              <a:rPr lang="en-IN" dirty="0"/>
              <a:t>(45, 62, 77)</a:t>
            </a:r>
          </a:p>
          <a:p>
            <a:r>
              <a:rPr lang="en-IN" dirty="0" err="1"/>
              <a:t>rgb</a:t>
            </a:r>
            <a:r>
              <a:rPr lang="en-IN" dirty="0"/>
              <a:t>(40, 57, 77)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7B5F3-18EA-4B21-9AA0-7BB005D68E2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6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7B5F3-18EA-4B21-9AA0-7BB005D68E2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4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7B5F3-18EA-4B21-9AA0-7BB005D68E2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4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7B5F3-18EA-4B21-9AA0-7BB005D68E2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1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4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53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2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7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2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6684-BF5F-4F3B-B823-1A399CC824F1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AF72-82A0-4EDD-B2B7-C93F391E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2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96845" y="2055395"/>
            <a:ext cx="3869975" cy="3848100"/>
            <a:chOff x="4965450" y="2172684"/>
            <a:chExt cx="4711950" cy="4685316"/>
          </a:xfrm>
          <a:effectLst/>
          <a:scene3d>
            <a:camera prst="isometricOffAxis2Top">
              <a:rot lat="19381733" lon="1292377" rev="19603360"/>
            </a:camera>
            <a:lightRig rig="threePt" dir="t"/>
          </a:scene3d>
        </p:grpSpPr>
        <p:sp>
          <p:nvSpPr>
            <p:cNvPr id="30" name="Oval 29"/>
            <p:cNvSpPr/>
            <p:nvPr/>
          </p:nvSpPr>
          <p:spPr>
            <a:xfrm>
              <a:off x="4965450" y="2172684"/>
              <a:ext cx="4711950" cy="46853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p3d extrusionH="711200">
              <a:bevelT w="482600"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381210" y="2586094"/>
              <a:ext cx="3880429" cy="3858496"/>
              <a:chOff x="3600450" y="800100"/>
              <a:chExt cx="5040000" cy="5040000"/>
            </a:xfrm>
          </p:grpSpPr>
          <p:sp>
            <p:nvSpPr>
              <p:cNvPr id="26" name="Partial Circle 25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0"/>
                  <a:gd name="adj2" fmla="val 6983700"/>
                </a:avLst>
              </a:prstGeom>
              <a:solidFill>
                <a:schemeClr val="accent6">
                  <a:alpha val="92000"/>
                </a:schemeClr>
              </a:solidFill>
              <a:ln>
                <a:noFill/>
              </a:ln>
              <a:sp3d z="825500" extrusionH="17145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artial Circle 26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6984610"/>
                  <a:gd name="adj2" fmla="val 13970445"/>
                </a:avLst>
              </a:prstGeom>
              <a:solidFill>
                <a:schemeClr val="accent2"/>
              </a:solidFill>
              <a:ln>
                <a:noFill/>
              </a:ln>
              <a:sp3d z="3175000" extrusionH="40640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tial Circle 27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13969064"/>
                  <a:gd name="adj2" fmla="val 10907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p3d z="2286000" extrusionH="317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7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161013" y="2552700"/>
            <a:ext cx="3869975" cy="3848100"/>
            <a:chOff x="4965450" y="2172684"/>
            <a:chExt cx="4711950" cy="4685316"/>
          </a:xfrm>
          <a:effectLst/>
          <a:scene3d>
            <a:camera prst="isometricOffAxis2Top"/>
            <a:lightRig rig="threePt" dir="t"/>
          </a:scene3d>
        </p:grpSpPr>
        <p:sp>
          <p:nvSpPr>
            <p:cNvPr id="30" name="Oval 29"/>
            <p:cNvSpPr/>
            <p:nvPr/>
          </p:nvSpPr>
          <p:spPr>
            <a:xfrm>
              <a:off x="4965450" y="2172684"/>
              <a:ext cx="4711950" cy="4685316"/>
            </a:xfrm>
            <a:prstGeom prst="ellipse">
              <a:avLst/>
            </a:prstGeom>
            <a:solidFill>
              <a:srgbClr val="28394D"/>
            </a:solidFill>
            <a:ln>
              <a:noFill/>
            </a:ln>
            <a:sp3d extrusionH="711200">
              <a:bevelT w="482600"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381210" y="2586094"/>
              <a:ext cx="3880429" cy="3858496"/>
              <a:chOff x="3600450" y="800100"/>
              <a:chExt cx="5040000" cy="5040000"/>
            </a:xfrm>
          </p:grpSpPr>
          <p:sp>
            <p:nvSpPr>
              <p:cNvPr id="26" name="Partial Circle 25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0"/>
                  <a:gd name="adj2" fmla="val 6983700"/>
                </a:avLst>
              </a:prstGeom>
              <a:solidFill>
                <a:srgbClr val="2D3E4D">
                  <a:alpha val="92000"/>
                </a:srgbClr>
              </a:solidFill>
              <a:ln>
                <a:noFill/>
              </a:ln>
              <a:sp3d z="825500" extrusionH="1714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artial Circle 26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6984610"/>
                  <a:gd name="adj2" fmla="val 13970445"/>
                </a:avLst>
              </a:prstGeom>
              <a:solidFill>
                <a:srgbClr val="E84C3B"/>
              </a:solidFill>
              <a:ln>
                <a:noFill/>
              </a:ln>
              <a:sp3d z="3175000" extrusionH="40640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tial Circle 27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13969064"/>
                  <a:gd name="adj2" fmla="val 10907"/>
                </a:avLst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noFill/>
              </a:ln>
              <a:sp3d z="2286000" extrusionH="317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Callout: Line with Border and Accent Bar 32"/>
          <p:cNvSpPr/>
          <p:nvPr/>
        </p:nvSpPr>
        <p:spPr>
          <a:xfrm>
            <a:off x="8534400" y="1066800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140407"/>
              <a:gd name="adj4" fmla="val -507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33%</a:t>
            </a:r>
          </a:p>
          <a:p>
            <a:pPr algn="ctr"/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A</a:t>
            </a:r>
          </a:p>
        </p:txBody>
      </p:sp>
      <p:sp>
        <p:nvSpPr>
          <p:cNvPr id="34" name="Callout: Line with Border and Accent Bar 33"/>
          <p:cNvSpPr/>
          <p:nvPr/>
        </p:nvSpPr>
        <p:spPr>
          <a:xfrm>
            <a:off x="9144000" y="4248150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24128"/>
              <a:gd name="adj4" fmla="val -912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31%</a:t>
            </a:r>
          </a:p>
          <a:p>
            <a:pPr algn="ctr"/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B</a:t>
            </a:r>
          </a:p>
        </p:txBody>
      </p:sp>
      <p:sp>
        <p:nvSpPr>
          <p:cNvPr id="36" name="Callout: Line with Border and Accent Bar 35"/>
          <p:cNvSpPr/>
          <p:nvPr/>
        </p:nvSpPr>
        <p:spPr>
          <a:xfrm flipH="1">
            <a:off x="742951" y="2073088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65989"/>
              <a:gd name="adj4" fmla="val -647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36%</a:t>
            </a:r>
          </a:p>
          <a:p>
            <a:pPr algn="ctr"/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7650" y="171450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3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MARKET SEGMENT</a:t>
            </a:r>
          </a:p>
        </p:txBody>
      </p:sp>
    </p:spTree>
    <p:extLst>
      <p:ext uri="{BB962C8B-B14F-4D97-AF65-F5344CB8AC3E}">
        <p14:creationId xmlns:p14="http://schemas.microsoft.com/office/powerpoint/2010/main" val="316213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161013" y="2552700"/>
            <a:ext cx="3869975" cy="3848100"/>
            <a:chOff x="4965450" y="2172684"/>
            <a:chExt cx="4711950" cy="4685316"/>
          </a:xfrm>
          <a:effectLst/>
          <a:scene3d>
            <a:camera prst="isometricOffAxis2Top">
              <a:rot lat="19381733" lon="1292377" rev="19603360"/>
            </a:camera>
            <a:lightRig rig="threePt" dir="t"/>
          </a:scene3d>
        </p:grpSpPr>
        <p:sp>
          <p:nvSpPr>
            <p:cNvPr id="30" name="Oval 29"/>
            <p:cNvSpPr/>
            <p:nvPr/>
          </p:nvSpPr>
          <p:spPr>
            <a:xfrm>
              <a:off x="4965450" y="2172684"/>
              <a:ext cx="4711950" cy="4685316"/>
            </a:xfrm>
            <a:prstGeom prst="ellipse">
              <a:avLst/>
            </a:prstGeom>
            <a:solidFill>
              <a:srgbClr val="28394D"/>
            </a:solidFill>
            <a:ln>
              <a:noFill/>
            </a:ln>
            <a:sp3d extrusionH="711200">
              <a:bevelT w="482600"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381210" y="2586094"/>
              <a:ext cx="3880429" cy="3858496"/>
              <a:chOff x="3600450" y="800100"/>
              <a:chExt cx="5040000" cy="5040000"/>
            </a:xfrm>
          </p:grpSpPr>
          <p:sp>
            <p:nvSpPr>
              <p:cNvPr id="26" name="Partial Circle 25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0"/>
                  <a:gd name="adj2" fmla="val 6983700"/>
                </a:avLst>
              </a:prstGeom>
              <a:solidFill>
                <a:srgbClr val="2D3E4D">
                  <a:alpha val="92000"/>
                </a:srgbClr>
              </a:solidFill>
              <a:ln>
                <a:noFill/>
              </a:ln>
              <a:sp3d z="825500" extrusionH="1714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artial Circle 26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6984610"/>
                  <a:gd name="adj2" fmla="val 13970445"/>
                </a:avLst>
              </a:prstGeom>
              <a:solidFill>
                <a:srgbClr val="E84C3B"/>
              </a:solidFill>
              <a:ln>
                <a:noFill/>
              </a:ln>
              <a:sp3d z="3175000" extrusionH="40640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tial Circle 27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13969064"/>
                  <a:gd name="adj2" fmla="val 1090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z="2286000" extrusionH="317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Callout: Line with Border and Accent Bar 32"/>
          <p:cNvSpPr/>
          <p:nvPr/>
        </p:nvSpPr>
        <p:spPr>
          <a:xfrm>
            <a:off x="8534400" y="1066800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140407"/>
              <a:gd name="adj4" fmla="val -507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33%</a:t>
            </a:r>
          </a:p>
          <a:p>
            <a:pPr algn="ctr"/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A</a:t>
            </a:r>
          </a:p>
        </p:txBody>
      </p:sp>
      <p:sp>
        <p:nvSpPr>
          <p:cNvPr id="34" name="Callout: Line with Border and Accent Bar 33"/>
          <p:cNvSpPr/>
          <p:nvPr/>
        </p:nvSpPr>
        <p:spPr>
          <a:xfrm>
            <a:off x="9144000" y="4248150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24128"/>
              <a:gd name="adj4" fmla="val -912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31%</a:t>
            </a:r>
          </a:p>
          <a:p>
            <a:pPr algn="ctr"/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B</a:t>
            </a:r>
          </a:p>
        </p:txBody>
      </p:sp>
      <p:sp>
        <p:nvSpPr>
          <p:cNvPr id="36" name="Callout: Line with Border and Accent Bar 35"/>
          <p:cNvSpPr/>
          <p:nvPr/>
        </p:nvSpPr>
        <p:spPr>
          <a:xfrm flipH="1">
            <a:off x="742951" y="2073088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65989"/>
              <a:gd name="adj4" fmla="val -647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36%</a:t>
            </a:r>
          </a:p>
          <a:p>
            <a:pPr algn="ctr"/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7650" y="171450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3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MARKET SEGMENT</a:t>
            </a:r>
          </a:p>
        </p:txBody>
      </p:sp>
    </p:spTree>
    <p:extLst>
      <p:ext uri="{BB962C8B-B14F-4D97-AF65-F5344CB8AC3E}">
        <p14:creationId xmlns:p14="http://schemas.microsoft.com/office/powerpoint/2010/main" val="165484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161013" y="2552700"/>
            <a:ext cx="3869975" cy="3848100"/>
            <a:chOff x="4965450" y="2172684"/>
            <a:chExt cx="4711950" cy="4685316"/>
          </a:xfrm>
          <a:effectLst/>
          <a:scene3d>
            <a:camera prst="isometricOffAxis2Top"/>
            <a:lightRig rig="threePt" dir="t"/>
          </a:scene3d>
        </p:grpSpPr>
        <p:sp>
          <p:nvSpPr>
            <p:cNvPr id="30" name="Oval 29"/>
            <p:cNvSpPr/>
            <p:nvPr/>
          </p:nvSpPr>
          <p:spPr>
            <a:xfrm>
              <a:off x="4965450" y="2172684"/>
              <a:ext cx="4711950" cy="46853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p3d extrusionH="711200">
              <a:bevelT w="482600"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381210" y="2586094"/>
              <a:ext cx="3880429" cy="3858496"/>
              <a:chOff x="3600450" y="800100"/>
              <a:chExt cx="5040000" cy="5040000"/>
            </a:xfrm>
          </p:grpSpPr>
          <p:sp>
            <p:nvSpPr>
              <p:cNvPr id="26" name="Partial Circle 25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0"/>
                  <a:gd name="adj2" fmla="val 6983700"/>
                </a:avLst>
              </a:prstGeom>
              <a:solidFill>
                <a:schemeClr val="accent6">
                  <a:alpha val="92000"/>
                </a:schemeClr>
              </a:solidFill>
              <a:ln>
                <a:noFill/>
              </a:ln>
              <a:sp3d z="825500" extrusionH="17145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artial Circle 26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6984610"/>
                  <a:gd name="adj2" fmla="val 13970445"/>
                </a:avLst>
              </a:prstGeom>
              <a:solidFill>
                <a:schemeClr val="accent2"/>
              </a:solidFill>
              <a:ln>
                <a:noFill/>
              </a:ln>
              <a:sp3d z="3175000" extrusionH="40640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tial Circle 27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13969064"/>
                  <a:gd name="adj2" fmla="val 10907"/>
                </a:avLst>
              </a:prstGeom>
              <a:solidFill>
                <a:schemeClr val="accent4">
                  <a:alpha val="80000"/>
                </a:schemeClr>
              </a:solidFill>
              <a:ln>
                <a:noFill/>
              </a:ln>
              <a:sp3d z="2286000" extrusionH="317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Callout: Line with Border and Accent Bar 32"/>
          <p:cNvSpPr/>
          <p:nvPr/>
        </p:nvSpPr>
        <p:spPr>
          <a:xfrm>
            <a:off x="8534400" y="1066800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140407"/>
              <a:gd name="adj4" fmla="val -5073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33%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A</a:t>
            </a:r>
          </a:p>
        </p:txBody>
      </p:sp>
      <p:sp>
        <p:nvSpPr>
          <p:cNvPr id="34" name="Callout: Line with Border and Accent Bar 33"/>
          <p:cNvSpPr/>
          <p:nvPr/>
        </p:nvSpPr>
        <p:spPr>
          <a:xfrm>
            <a:off x="9144000" y="4248150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24128"/>
              <a:gd name="adj4" fmla="val -91226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31%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B</a:t>
            </a:r>
          </a:p>
        </p:txBody>
      </p:sp>
      <p:sp>
        <p:nvSpPr>
          <p:cNvPr id="36" name="Callout: Line with Border and Accent Bar 35"/>
          <p:cNvSpPr/>
          <p:nvPr/>
        </p:nvSpPr>
        <p:spPr>
          <a:xfrm flipH="1">
            <a:off x="742951" y="2073088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65989"/>
              <a:gd name="adj4" fmla="val -6478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36%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7650" y="171450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MARKET SEGMENT</a:t>
            </a:r>
          </a:p>
        </p:txBody>
      </p:sp>
    </p:spTree>
    <p:extLst>
      <p:ext uri="{BB962C8B-B14F-4D97-AF65-F5344CB8AC3E}">
        <p14:creationId xmlns:p14="http://schemas.microsoft.com/office/powerpoint/2010/main" val="372327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161013" y="2552700"/>
            <a:ext cx="3869975" cy="3848100"/>
            <a:chOff x="4965450" y="2172684"/>
            <a:chExt cx="4711950" cy="4685316"/>
          </a:xfrm>
          <a:effectLst/>
          <a:scene3d>
            <a:camera prst="isometricOffAxis2Top">
              <a:rot lat="19381731" lon="1292375" rev="19603357"/>
            </a:camera>
            <a:lightRig rig="threePt" dir="t"/>
          </a:scene3d>
        </p:grpSpPr>
        <p:sp>
          <p:nvSpPr>
            <p:cNvPr id="30" name="Oval 29"/>
            <p:cNvSpPr/>
            <p:nvPr/>
          </p:nvSpPr>
          <p:spPr>
            <a:xfrm>
              <a:off x="4965450" y="2172684"/>
              <a:ext cx="4711950" cy="46853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p3d extrusionH="711200">
              <a:bevelT w="482600"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381210" y="2586094"/>
              <a:ext cx="3880429" cy="3858496"/>
              <a:chOff x="3600450" y="800100"/>
              <a:chExt cx="5040000" cy="5040000"/>
            </a:xfrm>
          </p:grpSpPr>
          <p:sp>
            <p:nvSpPr>
              <p:cNvPr id="26" name="Partial Circle 25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0"/>
                  <a:gd name="adj2" fmla="val 6983700"/>
                </a:avLst>
              </a:prstGeom>
              <a:solidFill>
                <a:schemeClr val="accent6">
                  <a:alpha val="92000"/>
                </a:schemeClr>
              </a:solidFill>
              <a:ln>
                <a:noFill/>
              </a:ln>
              <a:sp3d z="825500" extrusionH="17145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artial Circle 26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6984610"/>
                  <a:gd name="adj2" fmla="val 13970445"/>
                </a:avLst>
              </a:prstGeom>
              <a:solidFill>
                <a:schemeClr val="accent2"/>
              </a:solidFill>
              <a:ln>
                <a:noFill/>
              </a:ln>
              <a:sp3d z="3175000" extrusionH="40640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tial Circle 27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13969064"/>
                  <a:gd name="adj2" fmla="val 10907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p3d z="2286000" extrusionH="317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Callout: Line with Border and Accent Bar 32"/>
          <p:cNvSpPr/>
          <p:nvPr/>
        </p:nvSpPr>
        <p:spPr>
          <a:xfrm>
            <a:off x="8534400" y="1066800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140407"/>
              <a:gd name="adj4" fmla="val -5073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33%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A</a:t>
            </a:r>
          </a:p>
        </p:txBody>
      </p:sp>
      <p:sp>
        <p:nvSpPr>
          <p:cNvPr id="34" name="Callout: Line with Border and Accent Bar 33"/>
          <p:cNvSpPr/>
          <p:nvPr/>
        </p:nvSpPr>
        <p:spPr>
          <a:xfrm>
            <a:off x="9144000" y="4248150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24128"/>
              <a:gd name="adj4" fmla="val -91226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31%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B</a:t>
            </a:r>
          </a:p>
        </p:txBody>
      </p:sp>
      <p:sp>
        <p:nvSpPr>
          <p:cNvPr id="36" name="Callout: Line with Border and Accent Bar 35"/>
          <p:cNvSpPr/>
          <p:nvPr/>
        </p:nvSpPr>
        <p:spPr>
          <a:xfrm flipH="1">
            <a:off x="742951" y="2073088"/>
            <a:ext cx="2305050" cy="819150"/>
          </a:xfrm>
          <a:prstGeom prst="accentBorderCallout1">
            <a:avLst>
              <a:gd name="adj1" fmla="val 18750"/>
              <a:gd name="adj2" fmla="val -8333"/>
              <a:gd name="adj3" fmla="val 65989"/>
              <a:gd name="adj4" fmla="val -6478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36%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 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7650" y="171450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MARKET SEGMENT</a:t>
            </a:r>
          </a:p>
        </p:txBody>
      </p:sp>
    </p:spTree>
    <p:extLst>
      <p:ext uri="{BB962C8B-B14F-4D97-AF65-F5344CB8AC3E}">
        <p14:creationId xmlns:p14="http://schemas.microsoft.com/office/powerpoint/2010/main" val="358327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9101982" y="2055395"/>
            <a:ext cx="1437682" cy="1429556"/>
            <a:chOff x="4965450" y="2172684"/>
            <a:chExt cx="4711950" cy="4685316"/>
          </a:xfrm>
          <a:effectLst/>
          <a:scene3d>
            <a:camera prst="isometricOffAxis2Top">
              <a:rot lat="19381731" lon="1292375" rev="19603357"/>
            </a:camera>
            <a:lightRig rig="threePt" dir="t"/>
          </a:scene3d>
        </p:grpSpPr>
        <p:sp>
          <p:nvSpPr>
            <p:cNvPr id="30" name="Oval 29"/>
            <p:cNvSpPr/>
            <p:nvPr/>
          </p:nvSpPr>
          <p:spPr>
            <a:xfrm>
              <a:off x="4965450" y="2172684"/>
              <a:ext cx="4711950" cy="46853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p3d extrusionH="711200">
              <a:bevelT w="482600"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381210" y="2586094"/>
              <a:ext cx="3880429" cy="3858496"/>
              <a:chOff x="3600450" y="800100"/>
              <a:chExt cx="5040000" cy="5040000"/>
            </a:xfrm>
          </p:grpSpPr>
          <p:sp>
            <p:nvSpPr>
              <p:cNvPr id="26" name="Partial Circle 25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0"/>
                  <a:gd name="adj2" fmla="val 6983700"/>
                </a:avLst>
              </a:prstGeom>
              <a:solidFill>
                <a:schemeClr val="accent6">
                  <a:alpha val="92000"/>
                </a:schemeClr>
              </a:solidFill>
              <a:ln>
                <a:noFill/>
              </a:ln>
              <a:sp3d z="825500" extrusionH="17145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artial Circle 26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6984610"/>
                  <a:gd name="adj2" fmla="val 13970445"/>
                </a:avLst>
              </a:prstGeom>
              <a:solidFill>
                <a:schemeClr val="accent2"/>
              </a:solidFill>
              <a:ln>
                <a:noFill/>
              </a:ln>
              <a:sp3d z="3175000" extrusionH="40640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tial Circle 27"/>
              <p:cNvSpPr/>
              <p:nvPr/>
            </p:nvSpPr>
            <p:spPr>
              <a:xfrm>
                <a:off x="3600450" y="800100"/>
                <a:ext cx="5040000" cy="5040000"/>
              </a:xfrm>
              <a:prstGeom prst="pie">
                <a:avLst>
                  <a:gd name="adj1" fmla="val 13969064"/>
                  <a:gd name="adj2" fmla="val 10907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p3d z="2286000" extrusionH="317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247649" y="171450"/>
            <a:ext cx="74418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THANKS FOR WATCHING.</a:t>
            </a:r>
          </a:p>
          <a:p>
            <a:r>
              <a:rPr lang="en-IN" sz="3600" spc="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PLEASE SUBSCRIBE, LIKE, SHARE AND COMMENT.</a:t>
            </a:r>
          </a:p>
        </p:txBody>
      </p:sp>
    </p:spTree>
    <p:extLst>
      <p:ext uri="{BB962C8B-B14F-4D97-AF65-F5344CB8AC3E}">
        <p14:creationId xmlns:p14="http://schemas.microsoft.com/office/powerpoint/2010/main" val="254257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139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 Extrabold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2017-05-29T16:29:16Z</dcterms:created>
  <dcterms:modified xsi:type="dcterms:W3CDTF">2017-05-29T17:26:17Z</dcterms:modified>
</cp:coreProperties>
</file>