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B1AC"/>
    <a:srgbClr val="E25252"/>
    <a:srgbClr val="61BBDD"/>
    <a:srgbClr val="EFC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4" autoAdjust="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083D5-E427-4EDE-B3CE-C812FF031F0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8C1BD-6E54-4030-AB17-292FEED7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2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239 198 110</a:t>
            </a:r>
          </a:p>
          <a:p>
            <a:r>
              <a:rPr lang="en-IN" dirty="0"/>
              <a:t>97 187 221</a:t>
            </a:r>
          </a:p>
          <a:p>
            <a:r>
              <a:rPr lang="en-IN" dirty="0"/>
              <a:t>226 82 82</a:t>
            </a:r>
          </a:p>
          <a:p>
            <a:r>
              <a:rPr lang="en-IN" dirty="0"/>
              <a:t>16 177 172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8C1BD-6E54-4030-AB17-292FEED75F0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3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27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8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5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57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26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6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7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2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C7B9-434D-4812-89E2-366CCE02B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5AAB-7B40-4D1F-9C92-8270A0485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1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2011691" y="365961"/>
            <a:ext cx="8168619" cy="6126079"/>
            <a:chOff x="2306053" y="729916"/>
            <a:chExt cx="7550959" cy="5662863"/>
          </a:xfrm>
          <a:effectLst>
            <a:reflection blurRad="38100" stA="50000" endPos="6000" dir="5400000" sy="-100000" algn="bl" rotWithShape="0"/>
          </a:effectLst>
        </p:grpSpPr>
        <p:grpSp>
          <p:nvGrpSpPr>
            <p:cNvPr id="90" name="Group 89"/>
            <p:cNvGrpSpPr/>
            <p:nvPr/>
          </p:nvGrpSpPr>
          <p:grpSpPr>
            <a:xfrm>
              <a:off x="2306053" y="729916"/>
              <a:ext cx="3740959" cy="5662863"/>
              <a:chOff x="2306053" y="729916"/>
              <a:chExt cx="3740959" cy="5662863"/>
            </a:xfrm>
          </p:grpSpPr>
          <p:sp>
            <p:nvSpPr>
              <p:cNvPr id="86" name="Freeform: Shape 85"/>
              <p:cNvSpPr/>
              <p:nvPr/>
            </p:nvSpPr>
            <p:spPr>
              <a:xfrm>
                <a:off x="2306053" y="729916"/>
                <a:ext cx="3740958" cy="1355655"/>
              </a:xfrm>
              <a:custGeom>
                <a:avLst/>
                <a:gdLst>
                  <a:gd name="connsiteX0" fmla="*/ 1374896 w 3740958"/>
                  <a:gd name="connsiteY0" fmla="*/ 0 h 1355655"/>
                  <a:gd name="connsiteX1" fmla="*/ 2151532 w 3740958"/>
                  <a:gd name="connsiteY1" fmla="*/ 0 h 1355655"/>
                  <a:gd name="connsiteX2" fmla="*/ 2162801 w 3740958"/>
                  <a:gd name="connsiteY2" fmla="*/ 1853 h 1355655"/>
                  <a:gd name="connsiteX3" fmla="*/ 3712641 w 3740958"/>
                  <a:gd name="connsiteY3" fmla="*/ 1187115 h 1355655"/>
                  <a:gd name="connsiteX4" fmla="*/ 3740958 w 3740958"/>
                  <a:gd name="connsiteY4" fmla="*/ 1243422 h 1355655"/>
                  <a:gd name="connsiteX5" fmla="*/ 3740958 w 3740958"/>
                  <a:gd name="connsiteY5" fmla="*/ 1355655 h 1355655"/>
                  <a:gd name="connsiteX6" fmla="*/ 0 w 3740958"/>
                  <a:gd name="connsiteY6" fmla="*/ 1355655 h 1355655"/>
                  <a:gd name="connsiteX7" fmla="*/ 0 w 3740958"/>
                  <a:gd name="connsiteY7" fmla="*/ 1264083 h 1355655"/>
                  <a:gd name="connsiteX8" fmla="*/ 1114 w 3740958"/>
                  <a:gd name="connsiteY8" fmla="*/ 1256726 h 1355655"/>
                  <a:gd name="connsiteX9" fmla="*/ 1288525 w 3740958"/>
                  <a:gd name="connsiteY9" fmla="*/ 14403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958" h="1355655">
                    <a:moveTo>
                      <a:pt x="1374896" y="0"/>
                    </a:moveTo>
                    <a:lnTo>
                      <a:pt x="2151532" y="0"/>
                    </a:lnTo>
                    <a:lnTo>
                      <a:pt x="2162801" y="1853"/>
                    </a:lnTo>
                    <a:cubicBezTo>
                      <a:pt x="2755805" y="117849"/>
                      <a:pt x="3336885" y="492691"/>
                      <a:pt x="3712641" y="1187115"/>
                    </a:cubicBezTo>
                    <a:lnTo>
                      <a:pt x="3740958" y="1243422"/>
                    </a:lnTo>
                    <a:lnTo>
                      <a:pt x="3740958" y="1355655"/>
                    </a:lnTo>
                    <a:lnTo>
                      <a:pt x="0" y="1355655"/>
                    </a:lnTo>
                    <a:lnTo>
                      <a:pt x="0" y="1264083"/>
                    </a:lnTo>
                    <a:lnTo>
                      <a:pt x="1114" y="1256726"/>
                    </a:lnTo>
                    <a:cubicBezTo>
                      <a:pt x="127067" y="604636"/>
                      <a:pt x="652433" y="160309"/>
                      <a:pt x="1288525" y="14403"/>
                    </a:cubicBezTo>
                    <a:close/>
                  </a:path>
                </a:pathLst>
              </a:custGeom>
              <a:solidFill>
                <a:srgbClr val="EFC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2306053" y="2165652"/>
                <a:ext cx="3740958" cy="1355655"/>
              </a:xfrm>
              <a:custGeom>
                <a:avLst/>
                <a:gdLst>
                  <a:gd name="connsiteX0" fmla="*/ 0 w 3740958"/>
                  <a:gd name="connsiteY0" fmla="*/ 0 h 1355655"/>
                  <a:gd name="connsiteX1" fmla="*/ 3740958 w 3740958"/>
                  <a:gd name="connsiteY1" fmla="*/ 0 h 1355655"/>
                  <a:gd name="connsiteX2" fmla="*/ 3740958 w 3740958"/>
                  <a:gd name="connsiteY2" fmla="*/ 1355655 h 1355655"/>
                  <a:gd name="connsiteX3" fmla="*/ 356995 w 3740958"/>
                  <a:gd name="connsiteY3" fmla="*/ 1355655 h 1355655"/>
                  <a:gd name="connsiteX4" fmla="*/ 303492 w 3740958"/>
                  <a:gd name="connsiteY4" fmla="*/ 1264995 h 1355655"/>
                  <a:gd name="connsiteX5" fmla="*/ 8857 w 3740958"/>
                  <a:gd name="connsiteY5" fmla="*/ 490425 h 1355655"/>
                  <a:gd name="connsiteX6" fmla="*/ 0 w 3740958"/>
                  <a:gd name="connsiteY6" fmla="*/ 434961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0958" h="1355655">
                    <a:moveTo>
                      <a:pt x="0" y="0"/>
                    </a:moveTo>
                    <a:lnTo>
                      <a:pt x="3740958" y="0"/>
                    </a:lnTo>
                    <a:lnTo>
                      <a:pt x="3740958" y="1355655"/>
                    </a:lnTo>
                    <a:lnTo>
                      <a:pt x="356995" y="1355655"/>
                    </a:lnTo>
                    <a:lnTo>
                      <a:pt x="303492" y="1264995"/>
                    </a:lnTo>
                    <a:cubicBezTo>
                      <a:pt x="151592" y="991127"/>
                      <a:pt x="56317" y="732015"/>
                      <a:pt x="8857" y="490425"/>
                    </a:cubicBezTo>
                    <a:lnTo>
                      <a:pt x="0" y="434961"/>
                    </a:lnTo>
                    <a:close/>
                  </a:path>
                </a:pathLst>
              </a:custGeom>
              <a:solidFill>
                <a:srgbClr val="61B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2710639" y="3601388"/>
                <a:ext cx="3336373" cy="1355655"/>
              </a:xfrm>
              <a:custGeom>
                <a:avLst/>
                <a:gdLst>
                  <a:gd name="connsiteX0" fmla="*/ 0 w 3336373"/>
                  <a:gd name="connsiteY0" fmla="*/ 0 h 1355655"/>
                  <a:gd name="connsiteX1" fmla="*/ 3336373 w 3336373"/>
                  <a:gd name="connsiteY1" fmla="*/ 0 h 1355655"/>
                  <a:gd name="connsiteX2" fmla="*/ 3336373 w 3336373"/>
                  <a:gd name="connsiteY2" fmla="*/ 1355655 h 1355655"/>
                  <a:gd name="connsiteX3" fmla="*/ 1227559 w 3336373"/>
                  <a:gd name="connsiteY3" fmla="*/ 1355655 h 1355655"/>
                  <a:gd name="connsiteX4" fmla="*/ 1098995 w 3336373"/>
                  <a:gd name="connsiteY4" fmla="*/ 1245819 h 1355655"/>
                  <a:gd name="connsiteX5" fmla="*/ 108931 w 3336373"/>
                  <a:gd name="connsiteY5" fmla="*/ 164807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6373" h="1355655">
                    <a:moveTo>
                      <a:pt x="0" y="0"/>
                    </a:moveTo>
                    <a:lnTo>
                      <a:pt x="3336373" y="0"/>
                    </a:lnTo>
                    <a:lnTo>
                      <a:pt x="3336373" y="1355655"/>
                    </a:lnTo>
                    <a:lnTo>
                      <a:pt x="1227559" y="1355655"/>
                    </a:lnTo>
                    <a:lnTo>
                      <a:pt x="1098995" y="1245819"/>
                    </a:lnTo>
                    <a:cubicBezTo>
                      <a:pt x="672210" y="869014"/>
                      <a:pt x="347263" y="507083"/>
                      <a:pt x="108931" y="164807"/>
                    </a:cubicBezTo>
                    <a:close/>
                  </a:path>
                </a:pathLst>
              </a:custGeom>
              <a:solidFill>
                <a:srgbClr val="E25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4031955" y="5037124"/>
                <a:ext cx="2015057" cy="1355655"/>
              </a:xfrm>
              <a:custGeom>
                <a:avLst/>
                <a:gdLst>
                  <a:gd name="connsiteX0" fmla="*/ 0 w 2015057"/>
                  <a:gd name="connsiteY0" fmla="*/ 0 h 1355655"/>
                  <a:gd name="connsiteX1" fmla="*/ 2015057 w 2015057"/>
                  <a:gd name="connsiteY1" fmla="*/ 0 h 1355655"/>
                  <a:gd name="connsiteX2" fmla="*/ 2015057 w 2015057"/>
                  <a:gd name="connsiteY2" fmla="*/ 1355655 h 1355655"/>
                  <a:gd name="connsiteX3" fmla="*/ 2012624 w 2015057"/>
                  <a:gd name="connsiteY3" fmla="*/ 1355655 h 1355655"/>
                  <a:gd name="connsiteX4" fmla="*/ 1711444 w 2015057"/>
                  <a:gd name="connsiteY4" fmla="*/ 1182043 h 1355655"/>
                  <a:gd name="connsiteX5" fmla="*/ 238975 w 2015057"/>
                  <a:gd name="connsiteY5" fmla="*/ 191669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5057" h="1355655">
                    <a:moveTo>
                      <a:pt x="0" y="0"/>
                    </a:moveTo>
                    <a:lnTo>
                      <a:pt x="2015057" y="0"/>
                    </a:lnTo>
                    <a:lnTo>
                      <a:pt x="2015057" y="1355655"/>
                    </a:lnTo>
                    <a:lnTo>
                      <a:pt x="2012624" y="1355655"/>
                    </a:lnTo>
                    <a:lnTo>
                      <a:pt x="1711444" y="1182043"/>
                    </a:lnTo>
                    <a:cubicBezTo>
                      <a:pt x="1140502" y="844540"/>
                      <a:pt x="652616" y="513493"/>
                      <a:pt x="238975" y="191669"/>
                    </a:cubicBezTo>
                    <a:close/>
                  </a:path>
                </a:pathLst>
              </a:custGeom>
              <a:solidFill>
                <a:srgbClr val="10B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flipH="1">
              <a:off x="6116053" y="729916"/>
              <a:ext cx="3740959" cy="5662863"/>
              <a:chOff x="2306053" y="729916"/>
              <a:chExt cx="3740959" cy="5662863"/>
            </a:xfrm>
          </p:grpSpPr>
          <p:sp>
            <p:nvSpPr>
              <p:cNvPr id="92" name="Freeform: Shape 91"/>
              <p:cNvSpPr/>
              <p:nvPr/>
            </p:nvSpPr>
            <p:spPr>
              <a:xfrm>
                <a:off x="2306053" y="729916"/>
                <a:ext cx="3740958" cy="1355655"/>
              </a:xfrm>
              <a:custGeom>
                <a:avLst/>
                <a:gdLst>
                  <a:gd name="connsiteX0" fmla="*/ 1374896 w 3740958"/>
                  <a:gd name="connsiteY0" fmla="*/ 0 h 1355655"/>
                  <a:gd name="connsiteX1" fmla="*/ 2151532 w 3740958"/>
                  <a:gd name="connsiteY1" fmla="*/ 0 h 1355655"/>
                  <a:gd name="connsiteX2" fmla="*/ 2162801 w 3740958"/>
                  <a:gd name="connsiteY2" fmla="*/ 1853 h 1355655"/>
                  <a:gd name="connsiteX3" fmla="*/ 3712641 w 3740958"/>
                  <a:gd name="connsiteY3" fmla="*/ 1187115 h 1355655"/>
                  <a:gd name="connsiteX4" fmla="*/ 3740958 w 3740958"/>
                  <a:gd name="connsiteY4" fmla="*/ 1243422 h 1355655"/>
                  <a:gd name="connsiteX5" fmla="*/ 3740958 w 3740958"/>
                  <a:gd name="connsiteY5" fmla="*/ 1355655 h 1355655"/>
                  <a:gd name="connsiteX6" fmla="*/ 0 w 3740958"/>
                  <a:gd name="connsiteY6" fmla="*/ 1355655 h 1355655"/>
                  <a:gd name="connsiteX7" fmla="*/ 0 w 3740958"/>
                  <a:gd name="connsiteY7" fmla="*/ 1264083 h 1355655"/>
                  <a:gd name="connsiteX8" fmla="*/ 1114 w 3740958"/>
                  <a:gd name="connsiteY8" fmla="*/ 1256726 h 1355655"/>
                  <a:gd name="connsiteX9" fmla="*/ 1288525 w 3740958"/>
                  <a:gd name="connsiteY9" fmla="*/ 14403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958" h="1355655">
                    <a:moveTo>
                      <a:pt x="1374896" y="0"/>
                    </a:moveTo>
                    <a:lnTo>
                      <a:pt x="2151532" y="0"/>
                    </a:lnTo>
                    <a:lnTo>
                      <a:pt x="2162801" y="1853"/>
                    </a:lnTo>
                    <a:cubicBezTo>
                      <a:pt x="2755805" y="117849"/>
                      <a:pt x="3336885" y="492691"/>
                      <a:pt x="3712641" y="1187115"/>
                    </a:cubicBezTo>
                    <a:lnTo>
                      <a:pt x="3740958" y="1243422"/>
                    </a:lnTo>
                    <a:lnTo>
                      <a:pt x="3740958" y="1355655"/>
                    </a:lnTo>
                    <a:lnTo>
                      <a:pt x="0" y="1355655"/>
                    </a:lnTo>
                    <a:lnTo>
                      <a:pt x="0" y="1264083"/>
                    </a:lnTo>
                    <a:lnTo>
                      <a:pt x="1114" y="1256726"/>
                    </a:lnTo>
                    <a:cubicBezTo>
                      <a:pt x="127067" y="604636"/>
                      <a:pt x="652433" y="160309"/>
                      <a:pt x="1288525" y="14403"/>
                    </a:cubicBezTo>
                    <a:close/>
                  </a:path>
                </a:pathLst>
              </a:custGeom>
              <a:solidFill>
                <a:srgbClr val="EFC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2306053" y="2165652"/>
                <a:ext cx="3740958" cy="1355655"/>
              </a:xfrm>
              <a:custGeom>
                <a:avLst/>
                <a:gdLst>
                  <a:gd name="connsiteX0" fmla="*/ 0 w 3740958"/>
                  <a:gd name="connsiteY0" fmla="*/ 0 h 1355655"/>
                  <a:gd name="connsiteX1" fmla="*/ 3740958 w 3740958"/>
                  <a:gd name="connsiteY1" fmla="*/ 0 h 1355655"/>
                  <a:gd name="connsiteX2" fmla="*/ 3740958 w 3740958"/>
                  <a:gd name="connsiteY2" fmla="*/ 1355655 h 1355655"/>
                  <a:gd name="connsiteX3" fmla="*/ 356995 w 3740958"/>
                  <a:gd name="connsiteY3" fmla="*/ 1355655 h 1355655"/>
                  <a:gd name="connsiteX4" fmla="*/ 303492 w 3740958"/>
                  <a:gd name="connsiteY4" fmla="*/ 1264995 h 1355655"/>
                  <a:gd name="connsiteX5" fmla="*/ 8857 w 3740958"/>
                  <a:gd name="connsiteY5" fmla="*/ 490425 h 1355655"/>
                  <a:gd name="connsiteX6" fmla="*/ 0 w 3740958"/>
                  <a:gd name="connsiteY6" fmla="*/ 434961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0958" h="1355655">
                    <a:moveTo>
                      <a:pt x="0" y="0"/>
                    </a:moveTo>
                    <a:lnTo>
                      <a:pt x="3740958" y="0"/>
                    </a:lnTo>
                    <a:lnTo>
                      <a:pt x="3740958" y="1355655"/>
                    </a:lnTo>
                    <a:lnTo>
                      <a:pt x="356995" y="1355655"/>
                    </a:lnTo>
                    <a:lnTo>
                      <a:pt x="303492" y="1264995"/>
                    </a:lnTo>
                    <a:cubicBezTo>
                      <a:pt x="151592" y="991127"/>
                      <a:pt x="56317" y="732015"/>
                      <a:pt x="8857" y="490425"/>
                    </a:cubicBezTo>
                    <a:lnTo>
                      <a:pt x="0" y="434961"/>
                    </a:lnTo>
                    <a:close/>
                  </a:path>
                </a:pathLst>
              </a:custGeom>
              <a:solidFill>
                <a:srgbClr val="61B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2710639" y="3601388"/>
                <a:ext cx="3336373" cy="1355655"/>
              </a:xfrm>
              <a:custGeom>
                <a:avLst/>
                <a:gdLst>
                  <a:gd name="connsiteX0" fmla="*/ 0 w 3336373"/>
                  <a:gd name="connsiteY0" fmla="*/ 0 h 1355655"/>
                  <a:gd name="connsiteX1" fmla="*/ 3336373 w 3336373"/>
                  <a:gd name="connsiteY1" fmla="*/ 0 h 1355655"/>
                  <a:gd name="connsiteX2" fmla="*/ 3336373 w 3336373"/>
                  <a:gd name="connsiteY2" fmla="*/ 1355655 h 1355655"/>
                  <a:gd name="connsiteX3" fmla="*/ 1227559 w 3336373"/>
                  <a:gd name="connsiteY3" fmla="*/ 1355655 h 1355655"/>
                  <a:gd name="connsiteX4" fmla="*/ 1098995 w 3336373"/>
                  <a:gd name="connsiteY4" fmla="*/ 1245819 h 1355655"/>
                  <a:gd name="connsiteX5" fmla="*/ 108931 w 3336373"/>
                  <a:gd name="connsiteY5" fmla="*/ 164807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6373" h="1355655">
                    <a:moveTo>
                      <a:pt x="0" y="0"/>
                    </a:moveTo>
                    <a:lnTo>
                      <a:pt x="3336373" y="0"/>
                    </a:lnTo>
                    <a:lnTo>
                      <a:pt x="3336373" y="1355655"/>
                    </a:lnTo>
                    <a:lnTo>
                      <a:pt x="1227559" y="1355655"/>
                    </a:lnTo>
                    <a:lnTo>
                      <a:pt x="1098995" y="1245819"/>
                    </a:lnTo>
                    <a:cubicBezTo>
                      <a:pt x="672210" y="869014"/>
                      <a:pt x="347263" y="507083"/>
                      <a:pt x="108931" y="164807"/>
                    </a:cubicBezTo>
                    <a:close/>
                  </a:path>
                </a:pathLst>
              </a:custGeom>
              <a:solidFill>
                <a:srgbClr val="E25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4031955" y="5037124"/>
                <a:ext cx="2015057" cy="1355655"/>
              </a:xfrm>
              <a:custGeom>
                <a:avLst/>
                <a:gdLst>
                  <a:gd name="connsiteX0" fmla="*/ 0 w 2015057"/>
                  <a:gd name="connsiteY0" fmla="*/ 0 h 1355655"/>
                  <a:gd name="connsiteX1" fmla="*/ 2015057 w 2015057"/>
                  <a:gd name="connsiteY1" fmla="*/ 0 h 1355655"/>
                  <a:gd name="connsiteX2" fmla="*/ 2015057 w 2015057"/>
                  <a:gd name="connsiteY2" fmla="*/ 1355655 h 1355655"/>
                  <a:gd name="connsiteX3" fmla="*/ 2012624 w 2015057"/>
                  <a:gd name="connsiteY3" fmla="*/ 1355655 h 1355655"/>
                  <a:gd name="connsiteX4" fmla="*/ 1711444 w 2015057"/>
                  <a:gd name="connsiteY4" fmla="*/ 1182043 h 1355655"/>
                  <a:gd name="connsiteX5" fmla="*/ 238975 w 2015057"/>
                  <a:gd name="connsiteY5" fmla="*/ 191669 h 13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5057" h="1355655">
                    <a:moveTo>
                      <a:pt x="0" y="0"/>
                    </a:moveTo>
                    <a:lnTo>
                      <a:pt x="2015057" y="0"/>
                    </a:lnTo>
                    <a:lnTo>
                      <a:pt x="2015057" y="1355655"/>
                    </a:lnTo>
                    <a:lnTo>
                      <a:pt x="2012624" y="1355655"/>
                    </a:lnTo>
                    <a:lnTo>
                      <a:pt x="1711444" y="1182043"/>
                    </a:lnTo>
                    <a:cubicBezTo>
                      <a:pt x="1140502" y="844540"/>
                      <a:pt x="652616" y="513493"/>
                      <a:pt x="238975" y="191669"/>
                    </a:cubicBezTo>
                    <a:close/>
                  </a:path>
                </a:pathLst>
              </a:custGeom>
              <a:solidFill>
                <a:srgbClr val="10B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98" name="Graphic 97" descr="Medica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8650" y="3845589"/>
            <a:ext cx="720000" cy="720000"/>
          </a:xfrm>
          <a:prstGeom prst="rect">
            <a:avLst/>
          </a:prstGeom>
        </p:spPr>
      </p:pic>
      <p:pic>
        <p:nvPicPr>
          <p:cNvPr id="100" name="Graphic 99" descr="Heartbea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6820" y="2276203"/>
            <a:ext cx="720000" cy="720000"/>
          </a:xfrm>
          <a:prstGeom prst="rect">
            <a:avLst/>
          </a:prstGeom>
        </p:spPr>
      </p:pic>
      <p:pic>
        <p:nvPicPr>
          <p:cNvPr id="102" name="Graphic 101" descr="Stethoscop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18770" y="795823"/>
            <a:ext cx="720000" cy="720000"/>
          </a:xfrm>
          <a:prstGeom prst="rect">
            <a:avLst/>
          </a:prstGeom>
        </p:spPr>
      </p:pic>
      <p:pic>
        <p:nvPicPr>
          <p:cNvPr id="104" name="Graphic 103" descr="IV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8650" y="5312135"/>
            <a:ext cx="720000" cy="720000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7070416" y="807937"/>
            <a:ext cx="2824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dolor</a:t>
            </a:r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sit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amet</a:t>
            </a:r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consectetur</a:t>
            </a:r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adipiscing</a:t>
            </a:r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elit</a:t>
            </a:r>
            <a:endParaRPr lang="en-IN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744756" y="2289784"/>
            <a:ext cx="2824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dolor</a:t>
            </a:r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sit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amet</a:t>
            </a:r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consectetur</a:t>
            </a:r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adipiscing</a:t>
            </a:r>
            <a:endParaRPr lang="en-IN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21168" y="3845106"/>
            <a:ext cx="2824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dolor</a:t>
            </a:r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sit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amet</a:t>
            </a:r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, </a:t>
            </a:r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consectetur</a:t>
            </a:r>
            <a:endParaRPr lang="en-IN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28595" y="5283638"/>
            <a:ext cx="217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Lorem ipsum </a:t>
            </a:r>
          </a:p>
          <a:p>
            <a:r>
              <a:rPr lang="en-IN" sz="2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dolor</a:t>
            </a:r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70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Condensed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11</cp:revision>
  <dcterms:created xsi:type="dcterms:W3CDTF">2017-04-22T15:36:56Z</dcterms:created>
  <dcterms:modified xsi:type="dcterms:W3CDTF">2017-05-24T17:01:50Z</dcterms:modified>
</cp:coreProperties>
</file>