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9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r>
              <a:rPr lang="en-IN" spc="300" dirty="0"/>
              <a:t>INDUSTRY TRENDS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494DC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B9-4427-A93D-7D226D08BC0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B9-4427-A93D-7D226D08BC0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B9-4427-A93D-7D226D08BC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9760832"/>
        <c:axId val="579764440"/>
      </c:barChart>
      <c:catAx>
        <c:axId val="5797608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579764440"/>
        <c:crosses val="autoZero"/>
        <c:auto val="1"/>
        <c:lblAlgn val="ctr"/>
        <c:lblOffset val="100"/>
        <c:noMultiLvlLbl val="0"/>
      </c:catAx>
      <c:valAx>
        <c:axId val="579764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579760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r>
              <a:rPr lang="en-IN" spc="300" dirty="0"/>
              <a:t>INDUSTRY TRENDS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B9-4427-A93D-7D226D08BC0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B9-4427-A93D-7D226D08BC0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B9-4427-A93D-7D226D08BC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9760832"/>
        <c:axId val="579764440"/>
      </c:barChart>
      <c:catAx>
        <c:axId val="5797608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579764440"/>
        <c:crosses val="autoZero"/>
        <c:auto val="1"/>
        <c:lblAlgn val="ctr"/>
        <c:lblOffset val="100"/>
        <c:noMultiLvlLbl val="0"/>
      </c:catAx>
      <c:valAx>
        <c:axId val="579764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579760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r>
              <a:rPr lang="en-IN" spc="300" dirty="0"/>
              <a:t>INDUSTRY TRENDS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B9-4427-A93D-7D226D08BC0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B9-4427-A93D-7D226D08BC0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B9-4427-A93D-7D226D08BC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9760832"/>
        <c:axId val="579764440"/>
      </c:barChart>
      <c:catAx>
        <c:axId val="5797608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579764440"/>
        <c:crosses val="autoZero"/>
        <c:auto val="1"/>
        <c:lblAlgn val="ctr"/>
        <c:lblOffset val="100"/>
        <c:noMultiLvlLbl val="0"/>
      </c:catAx>
      <c:valAx>
        <c:axId val="579764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579760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r>
              <a:rPr lang="en-IN" spc="300" dirty="0"/>
              <a:t>INDUSTRY TRENDS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B9-4427-A93D-7D226D08BC0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B9-4427-A93D-7D226D08BC0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B9-4427-A93D-7D226D08BC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9760832"/>
        <c:axId val="579764440"/>
      </c:barChart>
      <c:catAx>
        <c:axId val="5797608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579764440"/>
        <c:crosses val="autoZero"/>
        <c:auto val="1"/>
        <c:lblAlgn val="ctr"/>
        <c:lblOffset val="100"/>
        <c:noMultiLvlLbl val="0"/>
      </c:catAx>
      <c:valAx>
        <c:axId val="579764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579760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2791-E9CF-4FB8-8856-B9C683B2B6A4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33B4-0FB3-40B1-9CCA-43FB04C5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05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2791-E9CF-4FB8-8856-B9C683B2B6A4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33B4-0FB3-40B1-9CCA-43FB04C5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89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2791-E9CF-4FB8-8856-B9C683B2B6A4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33B4-0FB3-40B1-9CCA-43FB04C5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65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2791-E9CF-4FB8-8856-B9C683B2B6A4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33B4-0FB3-40B1-9CCA-43FB04C5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21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2791-E9CF-4FB8-8856-B9C683B2B6A4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33B4-0FB3-40B1-9CCA-43FB04C5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44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2791-E9CF-4FB8-8856-B9C683B2B6A4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33B4-0FB3-40B1-9CCA-43FB04C5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53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2791-E9CF-4FB8-8856-B9C683B2B6A4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33B4-0FB3-40B1-9CCA-43FB04C5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68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2791-E9CF-4FB8-8856-B9C683B2B6A4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33B4-0FB3-40B1-9CCA-43FB04C5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68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2791-E9CF-4FB8-8856-B9C683B2B6A4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33B4-0FB3-40B1-9CCA-43FB04C5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29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2791-E9CF-4FB8-8856-B9C683B2B6A4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33B4-0FB3-40B1-9CCA-43FB04C5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86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2791-E9CF-4FB8-8856-B9C683B2B6A4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33B4-0FB3-40B1-9CCA-43FB04C5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06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62791-E9CF-4FB8-8856-B9C683B2B6A4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D33B4-0FB3-40B1-9CCA-43FB04C5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70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623184587"/>
              </p:ext>
            </p:extLst>
          </p:nvPr>
        </p:nvGraphicFramePr>
        <p:xfrm>
          <a:off x="740229" y="943429"/>
          <a:ext cx="10711543" cy="4586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000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464483999"/>
              </p:ext>
            </p:extLst>
          </p:nvPr>
        </p:nvGraphicFramePr>
        <p:xfrm>
          <a:off x="740229" y="943429"/>
          <a:ext cx="10711543" cy="4586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174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117947535"/>
              </p:ext>
            </p:extLst>
          </p:nvPr>
        </p:nvGraphicFramePr>
        <p:xfrm>
          <a:off x="740229" y="943429"/>
          <a:ext cx="10711543" cy="4586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018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264971352"/>
              </p:ext>
            </p:extLst>
          </p:nvPr>
        </p:nvGraphicFramePr>
        <p:xfrm>
          <a:off x="740229" y="943429"/>
          <a:ext cx="10711543" cy="4586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2664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3</cp:revision>
  <dcterms:created xsi:type="dcterms:W3CDTF">2017-05-04T17:13:10Z</dcterms:created>
  <dcterms:modified xsi:type="dcterms:W3CDTF">2017-05-24T17:13:35Z</dcterms:modified>
</cp:coreProperties>
</file>