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CEF9"/>
    <a:srgbClr val="F85F51"/>
    <a:srgbClr val="23D2A9"/>
    <a:srgbClr val="404E5A"/>
    <a:srgbClr val="4553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84" autoAdjust="0"/>
  </p:normalViewPr>
  <p:slideViewPr>
    <p:cSldViewPr snapToGrid="0">
      <p:cViewPr varScale="1">
        <p:scale>
          <a:sx n="70" d="100"/>
          <a:sy n="70" d="100"/>
        </p:scale>
        <p:origin x="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F08A44-7DAD-4256-8AAE-E0F0333B205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255526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08A44-7DAD-4256-8AAE-E0F0333B205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222033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08A44-7DAD-4256-8AAE-E0F0333B205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157291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08A44-7DAD-4256-8AAE-E0F0333B205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210990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08A44-7DAD-4256-8AAE-E0F0333B2055}" type="datetimeFigureOut">
              <a:rPr lang="en-IN" smtClean="0"/>
              <a:t>24-05-2017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89736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F08A44-7DAD-4256-8AAE-E0F0333B2055}"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48420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F08A44-7DAD-4256-8AAE-E0F0333B2055}" type="datetimeFigureOut">
              <a:rPr lang="en-IN" smtClean="0"/>
              <a:t>24-05-2017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3730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F08A44-7DAD-4256-8AAE-E0F0333B2055}" type="datetimeFigureOut">
              <a:rPr lang="en-IN" smtClean="0"/>
              <a:t>24-05-2017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319209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08A44-7DAD-4256-8AAE-E0F0333B2055}" type="datetimeFigureOut">
              <a:rPr lang="en-IN" smtClean="0"/>
              <a:t>24-05-2017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185371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F08A44-7DAD-4256-8AAE-E0F0333B2055}"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3636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F08A44-7DAD-4256-8AAE-E0F0333B2055}" type="datetimeFigureOut">
              <a:rPr lang="en-IN" smtClean="0"/>
              <a:t>24-05-2017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63788-AB00-4925-9973-95E04DFBB3AA}" type="slidenum">
              <a:rPr lang="en-IN" smtClean="0"/>
              <a:t>‹#›</a:t>
            </a:fld>
            <a:endParaRPr lang="en-IN"/>
          </a:p>
        </p:txBody>
      </p:sp>
    </p:spTree>
    <p:extLst>
      <p:ext uri="{BB962C8B-B14F-4D97-AF65-F5344CB8AC3E}">
        <p14:creationId xmlns:p14="http://schemas.microsoft.com/office/powerpoint/2010/main" val="169973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08A44-7DAD-4256-8AAE-E0F0333B2055}" type="datetimeFigureOut">
              <a:rPr lang="en-IN" smtClean="0"/>
              <a:t>24-05-2017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63788-AB00-4925-9973-95E04DFBB3AA}" type="slidenum">
              <a:rPr lang="en-IN" smtClean="0"/>
              <a:t>‹#›</a:t>
            </a:fld>
            <a:endParaRPr lang="en-IN"/>
          </a:p>
        </p:txBody>
      </p:sp>
    </p:spTree>
    <p:extLst>
      <p:ext uri="{BB962C8B-B14F-4D97-AF65-F5344CB8AC3E}">
        <p14:creationId xmlns:p14="http://schemas.microsoft.com/office/powerpoint/2010/main" val="2939652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p:cNvSpPr/>
          <p:nvPr/>
        </p:nvSpPr>
        <p:spPr>
          <a:xfrm>
            <a:off x="5876145" y="996320"/>
            <a:ext cx="5441430" cy="5181108"/>
          </a:xfrm>
          <a:custGeom>
            <a:avLst/>
            <a:gdLst>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45440 w 2052541"/>
              <a:gd name="connsiteY590" fmla="*/ 1346429 h 2694226"/>
              <a:gd name="connsiteX591" fmla="*/ 958785 w 2052541"/>
              <a:gd name="connsiteY591" fmla="*/ 1324188 h 2694226"/>
              <a:gd name="connsiteX592" fmla="*/ 974353 w 2052541"/>
              <a:gd name="connsiteY592" fmla="*/ 1261914 h 2694226"/>
              <a:gd name="connsiteX593" fmla="*/ 989922 w 2052541"/>
              <a:gd name="connsiteY593" fmla="*/ 1195191 h 2694226"/>
              <a:gd name="connsiteX594" fmla="*/ 1032179 w 2052541"/>
              <a:gd name="connsiteY594" fmla="*/ 1043953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45440 w 2052541"/>
              <a:gd name="connsiteY590" fmla="*/ 1346429 h 2694226"/>
              <a:gd name="connsiteX591" fmla="*/ 958785 w 2052541"/>
              <a:gd name="connsiteY591" fmla="*/ 1324188 h 2694226"/>
              <a:gd name="connsiteX592" fmla="*/ 974353 w 2052541"/>
              <a:gd name="connsiteY592" fmla="*/ 1261914 h 2694226"/>
              <a:gd name="connsiteX593" fmla="*/ 989922 w 2052541"/>
              <a:gd name="connsiteY593" fmla="*/ 1195191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45440 w 2052541"/>
              <a:gd name="connsiteY590" fmla="*/ 1346429 h 2694226"/>
              <a:gd name="connsiteX591" fmla="*/ 958785 w 2052541"/>
              <a:gd name="connsiteY591" fmla="*/ 1324188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45440 w 2052541"/>
              <a:gd name="connsiteY590" fmla="*/ 1346429 h 2694226"/>
              <a:gd name="connsiteX591" fmla="*/ 885278 w 2052541"/>
              <a:gd name="connsiteY591" fmla="*/ 119167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867597 w 2052541"/>
              <a:gd name="connsiteY586" fmla="*/ 1043953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885278 w 2052541"/>
              <a:gd name="connsiteY591" fmla="*/ 119167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885278 w 2052541"/>
              <a:gd name="connsiteY591" fmla="*/ 119167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24859 w 2052541"/>
              <a:gd name="connsiteY591" fmla="*/ 112931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24859 w 2052541"/>
              <a:gd name="connsiteY591" fmla="*/ 1129312 h 2694226"/>
              <a:gd name="connsiteX592" fmla="*/ 974353 w 2052541"/>
              <a:gd name="connsiteY592" fmla="*/ 1261914 h 2694226"/>
              <a:gd name="connsiteX593" fmla="*/ 939033 w 2052541"/>
              <a:gd name="connsiteY593" fmla="*/ 1140626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24859 w 2052541"/>
              <a:gd name="connsiteY591" fmla="*/ 1129312 h 2694226"/>
              <a:gd name="connsiteX592" fmla="*/ 974353 w 2052541"/>
              <a:gd name="connsiteY592" fmla="*/ 1261914 h 2694226"/>
              <a:gd name="connsiteX593" fmla="*/ 922070 w 2052541"/>
              <a:gd name="connsiteY593" fmla="*/ 914571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896510 w 2052541"/>
              <a:gd name="connsiteY587" fmla="*/ 1164054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19205 w 2052541"/>
              <a:gd name="connsiteY591" fmla="*/ 926642 h 2694226"/>
              <a:gd name="connsiteX592" fmla="*/ 974353 w 2052541"/>
              <a:gd name="connsiteY592" fmla="*/ 1261914 h 2694226"/>
              <a:gd name="connsiteX593" fmla="*/ 922070 w 2052541"/>
              <a:gd name="connsiteY593" fmla="*/ 914571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 name="connsiteX0" fmla="*/ 820891 w 2052541"/>
              <a:gd name="connsiteY0" fmla="*/ 2454025 h 2694226"/>
              <a:gd name="connsiteX1" fmla="*/ 811995 w 2052541"/>
              <a:gd name="connsiteY1" fmla="*/ 2458473 h 2694226"/>
              <a:gd name="connsiteX2" fmla="*/ 816443 w 2052541"/>
              <a:gd name="connsiteY2" fmla="*/ 2467369 h 2694226"/>
              <a:gd name="connsiteX3" fmla="*/ 820891 w 2052541"/>
              <a:gd name="connsiteY3" fmla="*/ 2476265 h 2694226"/>
              <a:gd name="connsiteX4" fmla="*/ 825339 w 2052541"/>
              <a:gd name="connsiteY4" fmla="*/ 2476265 h 2694226"/>
              <a:gd name="connsiteX5" fmla="*/ 829788 w 2052541"/>
              <a:gd name="connsiteY5" fmla="*/ 2474041 h 2694226"/>
              <a:gd name="connsiteX6" fmla="*/ 834236 w 2052541"/>
              <a:gd name="connsiteY6" fmla="*/ 2471817 h 2694226"/>
              <a:gd name="connsiteX7" fmla="*/ 827563 w 2052541"/>
              <a:gd name="connsiteY7" fmla="*/ 2462921 h 2694226"/>
              <a:gd name="connsiteX8" fmla="*/ 820891 w 2052541"/>
              <a:gd name="connsiteY8" fmla="*/ 2454025 h 2694226"/>
              <a:gd name="connsiteX9" fmla="*/ 905407 w 2052541"/>
              <a:gd name="connsiteY9" fmla="*/ 2431784 h 2694226"/>
              <a:gd name="connsiteX10" fmla="*/ 869821 w 2052541"/>
              <a:gd name="connsiteY10" fmla="*/ 2449576 h 2694226"/>
              <a:gd name="connsiteX11" fmla="*/ 885390 w 2052541"/>
              <a:gd name="connsiteY11" fmla="*/ 2460697 h 2694226"/>
              <a:gd name="connsiteX12" fmla="*/ 900958 w 2052541"/>
              <a:gd name="connsiteY12" fmla="*/ 2471817 h 2694226"/>
              <a:gd name="connsiteX13" fmla="*/ 905407 w 2052541"/>
              <a:gd name="connsiteY13" fmla="*/ 2431784 h 2694226"/>
              <a:gd name="connsiteX14" fmla="*/ 1225675 w 2052541"/>
              <a:gd name="connsiteY14" fmla="*/ 2276098 h 2694226"/>
              <a:gd name="connsiteX15" fmla="*/ 1198986 w 2052541"/>
              <a:gd name="connsiteY15" fmla="*/ 2278322 h 2694226"/>
              <a:gd name="connsiteX16" fmla="*/ 1194538 w 2052541"/>
              <a:gd name="connsiteY16" fmla="*/ 2298339 h 2694226"/>
              <a:gd name="connsiteX17" fmla="*/ 1210107 w 2052541"/>
              <a:gd name="connsiteY17" fmla="*/ 2287218 h 2694226"/>
              <a:gd name="connsiteX18" fmla="*/ 1225675 w 2052541"/>
              <a:gd name="connsiteY18" fmla="*/ 2276098 h 2694226"/>
              <a:gd name="connsiteX19" fmla="*/ 1483669 w 2052541"/>
              <a:gd name="connsiteY19" fmla="*/ 1591079 h 2694226"/>
              <a:gd name="connsiteX20" fmla="*/ 1492566 w 2052541"/>
              <a:gd name="connsiteY20" fmla="*/ 1595527 h 2694226"/>
              <a:gd name="connsiteX21" fmla="*/ 1483669 w 2052541"/>
              <a:gd name="connsiteY21" fmla="*/ 1640009 h 2694226"/>
              <a:gd name="connsiteX22" fmla="*/ 1470325 w 2052541"/>
              <a:gd name="connsiteY22" fmla="*/ 1635560 h 2694226"/>
              <a:gd name="connsiteX23" fmla="*/ 1476997 w 2052541"/>
              <a:gd name="connsiteY23" fmla="*/ 1613319 h 2694226"/>
              <a:gd name="connsiteX24" fmla="*/ 1483669 w 2052541"/>
              <a:gd name="connsiteY24" fmla="*/ 1591079 h 2694226"/>
              <a:gd name="connsiteX25" fmla="*/ 224836 w 2052541"/>
              <a:gd name="connsiteY25" fmla="*/ 1333085 h 2694226"/>
              <a:gd name="connsiteX26" fmla="*/ 238180 w 2052541"/>
              <a:gd name="connsiteY26" fmla="*/ 1377566 h 2694226"/>
              <a:gd name="connsiteX27" fmla="*/ 247077 w 2052541"/>
              <a:gd name="connsiteY27" fmla="*/ 1422048 h 2694226"/>
              <a:gd name="connsiteX28" fmla="*/ 238180 w 2052541"/>
              <a:gd name="connsiteY28" fmla="*/ 1422048 h 2694226"/>
              <a:gd name="connsiteX29" fmla="*/ 215939 w 2052541"/>
              <a:gd name="connsiteY29" fmla="*/ 1337533 h 2694226"/>
              <a:gd name="connsiteX30" fmla="*/ 224836 w 2052541"/>
              <a:gd name="connsiteY30" fmla="*/ 1333085 h 2694226"/>
              <a:gd name="connsiteX31" fmla="*/ 834236 w 2052541"/>
              <a:gd name="connsiteY31" fmla="*/ 1328636 h 2694226"/>
              <a:gd name="connsiteX32" fmla="*/ 829788 w 2052541"/>
              <a:gd name="connsiteY32" fmla="*/ 1333085 h 2694226"/>
              <a:gd name="connsiteX33" fmla="*/ 845356 w 2052541"/>
              <a:gd name="connsiteY33" fmla="*/ 1428720 h 2694226"/>
              <a:gd name="connsiteX34" fmla="*/ 883166 w 2052541"/>
              <a:gd name="connsiteY34" fmla="*/ 1519908 h 2694226"/>
              <a:gd name="connsiteX35" fmla="*/ 858701 w 2052541"/>
              <a:gd name="connsiteY35" fmla="*/ 1424272 h 2694226"/>
              <a:gd name="connsiteX36" fmla="*/ 834236 w 2052541"/>
              <a:gd name="connsiteY36" fmla="*/ 1328636 h 2694226"/>
              <a:gd name="connsiteX37" fmla="*/ 811995 w 2052541"/>
              <a:gd name="connsiteY37" fmla="*/ 1284154 h 2694226"/>
              <a:gd name="connsiteX38" fmla="*/ 807547 w 2052541"/>
              <a:gd name="connsiteY38" fmla="*/ 1324188 h 2694226"/>
              <a:gd name="connsiteX39" fmla="*/ 816443 w 2052541"/>
              <a:gd name="connsiteY39" fmla="*/ 1324188 h 2694226"/>
              <a:gd name="connsiteX40" fmla="*/ 818667 w 2052541"/>
              <a:gd name="connsiteY40" fmla="*/ 1306395 h 2694226"/>
              <a:gd name="connsiteX41" fmla="*/ 820891 w 2052541"/>
              <a:gd name="connsiteY41" fmla="*/ 1288603 h 2694226"/>
              <a:gd name="connsiteX42" fmla="*/ 811995 w 2052541"/>
              <a:gd name="connsiteY42" fmla="*/ 1284154 h 2694226"/>
              <a:gd name="connsiteX43" fmla="*/ 193699 w 2052541"/>
              <a:gd name="connsiteY43" fmla="*/ 1190743 h 2694226"/>
              <a:gd name="connsiteX44" fmla="*/ 198147 w 2052541"/>
              <a:gd name="connsiteY44" fmla="*/ 1224104 h 2694226"/>
              <a:gd name="connsiteX45" fmla="*/ 202595 w 2052541"/>
              <a:gd name="connsiteY45" fmla="*/ 1257465 h 2694226"/>
              <a:gd name="connsiteX46" fmla="*/ 198147 w 2052541"/>
              <a:gd name="connsiteY46" fmla="*/ 1257465 h 2694226"/>
              <a:gd name="connsiteX47" fmla="*/ 184802 w 2052541"/>
              <a:gd name="connsiteY47" fmla="*/ 1195191 h 2694226"/>
              <a:gd name="connsiteX48" fmla="*/ 193699 w 2052541"/>
              <a:gd name="connsiteY48" fmla="*/ 1190743 h 2694226"/>
              <a:gd name="connsiteX49" fmla="*/ 167010 w 2052541"/>
              <a:gd name="connsiteY49" fmla="*/ 1115124 h 2694226"/>
              <a:gd name="connsiteX50" fmla="*/ 175906 w 2052541"/>
              <a:gd name="connsiteY50" fmla="*/ 1115124 h 2694226"/>
              <a:gd name="connsiteX51" fmla="*/ 180354 w 2052541"/>
              <a:gd name="connsiteY51" fmla="*/ 1137365 h 2694226"/>
              <a:gd name="connsiteX52" fmla="*/ 184802 w 2052541"/>
              <a:gd name="connsiteY52" fmla="*/ 1164054 h 2694226"/>
              <a:gd name="connsiteX53" fmla="*/ 180354 w 2052541"/>
              <a:gd name="connsiteY53" fmla="*/ 1164054 h 2694226"/>
              <a:gd name="connsiteX54" fmla="*/ 173682 w 2052541"/>
              <a:gd name="connsiteY54" fmla="*/ 1139589 h 2694226"/>
              <a:gd name="connsiteX55" fmla="*/ 167010 w 2052541"/>
              <a:gd name="connsiteY55" fmla="*/ 1115124 h 2694226"/>
              <a:gd name="connsiteX56" fmla="*/ 1176189 w 2052541"/>
              <a:gd name="connsiteY56" fmla="*/ 1020878 h 2694226"/>
              <a:gd name="connsiteX57" fmla="*/ 1167849 w 2052541"/>
              <a:gd name="connsiteY57" fmla="*/ 1035057 h 2694226"/>
              <a:gd name="connsiteX58" fmla="*/ 1163401 w 2052541"/>
              <a:gd name="connsiteY58" fmla="*/ 1048401 h 2694226"/>
              <a:gd name="connsiteX59" fmla="*/ 1158953 w 2052541"/>
              <a:gd name="connsiteY59" fmla="*/ 1061746 h 2694226"/>
              <a:gd name="connsiteX60" fmla="*/ 1150056 w 2052541"/>
              <a:gd name="connsiteY60" fmla="*/ 1092883 h 2694226"/>
              <a:gd name="connsiteX61" fmla="*/ 1141160 w 2052541"/>
              <a:gd name="connsiteY61" fmla="*/ 1119572 h 2694226"/>
              <a:gd name="connsiteX62" fmla="*/ 1150056 w 2052541"/>
              <a:gd name="connsiteY62" fmla="*/ 1124020 h 2694226"/>
              <a:gd name="connsiteX63" fmla="*/ 1165625 w 2052541"/>
              <a:gd name="connsiteY63" fmla="*/ 1079538 h 2694226"/>
              <a:gd name="connsiteX64" fmla="*/ 1181193 w 2052541"/>
              <a:gd name="connsiteY64" fmla="*/ 1035057 h 2694226"/>
              <a:gd name="connsiteX65" fmla="*/ 1176745 w 2052541"/>
              <a:gd name="connsiteY65" fmla="*/ 1021712 h 2694226"/>
              <a:gd name="connsiteX66" fmla="*/ 1176189 w 2052541"/>
              <a:gd name="connsiteY66" fmla="*/ 1020878 h 2694226"/>
              <a:gd name="connsiteX67" fmla="*/ 207043 w 2052541"/>
              <a:gd name="connsiteY67" fmla="*/ 990575 h 2694226"/>
              <a:gd name="connsiteX68" fmla="*/ 202595 w 2052541"/>
              <a:gd name="connsiteY68" fmla="*/ 992799 h 2694226"/>
              <a:gd name="connsiteX69" fmla="*/ 198147 w 2052541"/>
              <a:gd name="connsiteY69" fmla="*/ 995023 h 2694226"/>
              <a:gd name="connsiteX70" fmla="*/ 207043 w 2052541"/>
              <a:gd name="connsiteY70" fmla="*/ 1032833 h 2694226"/>
              <a:gd name="connsiteX71" fmla="*/ 215939 w 2052541"/>
              <a:gd name="connsiteY71" fmla="*/ 1070642 h 2694226"/>
              <a:gd name="connsiteX72" fmla="*/ 224836 w 2052541"/>
              <a:gd name="connsiteY72" fmla="*/ 1070642 h 2694226"/>
              <a:gd name="connsiteX73" fmla="*/ 215939 w 2052541"/>
              <a:gd name="connsiteY73" fmla="*/ 1030609 h 2694226"/>
              <a:gd name="connsiteX74" fmla="*/ 207043 w 2052541"/>
              <a:gd name="connsiteY74" fmla="*/ 990575 h 2694226"/>
              <a:gd name="connsiteX75" fmla="*/ 1652700 w 2052541"/>
              <a:gd name="connsiteY75" fmla="*/ 977230 h 2694226"/>
              <a:gd name="connsiteX76" fmla="*/ 1626011 w 2052541"/>
              <a:gd name="connsiteY76" fmla="*/ 1008368 h 2694226"/>
              <a:gd name="connsiteX77" fmla="*/ 1621563 w 2052541"/>
              <a:gd name="connsiteY77" fmla="*/ 1030609 h 2694226"/>
              <a:gd name="connsiteX78" fmla="*/ 1617115 w 2052541"/>
              <a:gd name="connsiteY78" fmla="*/ 1052849 h 2694226"/>
              <a:gd name="connsiteX79" fmla="*/ 1594874 w 2052541"/>
              <a:gd name="connsiteY79" fmla="*/ 1097331 h 2694226"/>
              <a:gd name="connsiteX80" fmla="*/ 1590425 w 2052541"/>
              <a:gd name="connsiteY80" fmla="*/ 1119572 h 2694226"/>
              <a:gd name="connsiteX81" fmla="*/ 1599322 w 2052541"/>
              <a:gd name="connsiteY81" fmla="*/ 1119572 h 2694226"/>
              <a:gd name="connsiteX82" fmla="*/ 1634907 w 2052541"/>
              <a:gd name="connsiteY82" fmla="*/ 1052849 h 2694226"/>
              <a:gd name="connsiteX83" fmla="*/ 1661596 w 2052541"/>
              <a:gd name="connsiteY83" fmla="*/ 981679 h 2694226"/>
              <a:gd name="connsiteX84" fmla="*/ 1657148 w 2052541"/>
              <a:gd name="connsiteY84" fmla="*/ 979454 h 2694226"/>
              <a:gd name="connsiteX85" fmla="*/ 1652700 w 2052541"/>
              <a:gd name="connsiteY85" fmla="*/ 977230 h 2694226"/>
              <a:gd name="connsiteX86" fmla="*/ 167010 w 2052541"/>
              <a:gd name="connsiteY86" fmla="*/ 817096 h 2694226"/>
              <a:gd name="connsiteX87" fmla="*/ 153665 w 2052541"/>
              <a:gd name="connsiteY87" fmla="*/ 852682 h 2694226"/>
              <a:gd name="connsiteX88" fmla="*/ 158113 w 2052541"/>
              <a:gd name="connsiteY88" fmla="*/ 852682 h 2694226"/>
              <a:gd name="connsiteX89" fmla="*/ 144769 w 2052541"/>
              <a:gd name="connsiteY89" fmla="*/ 870474 h 2694226"/>
              <a:gd name="connsiteX90" fmla="*/ 151441 w 2052541"/>
              <a:gd name="connsiteY90" fmla="*/ 879371 h 2694226"/>
              <a:gd name="connsiteX91" fmla="*/ 169234 w 2052541"/>
              <a:gd name="connsiteY91" fmla="*/ 886043 h 2694226"/>
              <a:gd name="connsiteX92" fmla="*/ 180354 w 2052541"/>
              <a:gd name="connsiteY92" fmla="*/ 892715 h 2694226"/>
              <a:gd name="connsiteX93" fmla="*/ 162561 w 2052541"/>
              <a:gd name="connsiteY93" fmla="*/ 897163 h 2694226"/>
              <a:gd name="connsiteX94" fmla="*/ 164785 w 2052541"/>
              <a:gd name="connsiteY94" fmla="*/ 908284 h 2694226"/>
              <a:gd name="connsiteX95" fmla="*/ 167010 w 2052541"/>
              <a:gd name="connsiteY95" fmla="*/ 914956 h 2694226"/>
              <a:gd name="connsiteX96" fmla="*/ 153665 w 2052541"/>
              <a:gd name="connsiteY96" fmla="*/ 923852 h 2694226"/>
              <a:gd name="connsiteX97" fmla="*/ 149217 w 2052541"/>
              <a:gd name="connsiteY97" fmla="*/ 966110 h 2694226"/>
              <a:gd name="connsiteX98" fmla="*/ 167010 w 2052541"/>
              <a:gd name="connsiteY98" fmla="*/ 1012816 h 2694226"/>
              <a:gd name="connsiteX99" fmla="*/ 175906 w 2052541"/>
              <a:gd name="connsiteY99" fmla="*/ 990575 h 2694226"/>
              <a:gd name="connsiteX100" fmla="*/ 162561 w 2052541"/>
              <a:gd name="connsiteY100" fmla="*/ 923852 h 2694226"/>
              <a:gd name="connsiteX101" fmla="*/ 184802 w 2052541"/>
              <a:gd name="connsiteY101" fmla="*/ 919404 h 2694226"/>
              <a:gd name="connsiteX102" fmla="*/ 184802 w 2052541"/>
              <a:gd name="connsiteY102" fmla="*/ 954990 h 2694226"/>
              <a:gd name="connsiteX103" fmla="*/ 211491 w 2052541"/>
              <a:gd name="connsiteY103" fmla="*/ 968334 h 2694226"/>
              <a:gd name="connsiteX104" fmla="*/ 200371 w 2052541"/>
              <a:gd name="connsiteY104" fmla="*/ 910508 h 2694226"/>
              <a:gd name="connsiteX105" fmla="*/ 193699 w 2052541"/>
              <a:gd name="connsiteY105" fmla="*/ 861578 h 2694226"/>
              <a:gd name="connsiteX106" fmla="*/ 184802 w 2052541"/>
              <a:gd name="connsiteY106" fmla="*/ 852682 h 2694226"/>
              <a:gd name="connsiteX107" fmla="*/ 175906 w 2052541"/>
              <a:gd name="connsiteY107" fmla="*/ 817096 h 2694226"/>
              <a:gd name="connsiteX108" fmla="*/ 167010 w 2052541"/>
              <a:gd name="connsiteY108" fmla="*/ 817096 h 2694226"/>
              <a:gd name="connsiteX109" fmla="*/ 64702 w 2052541"/>
              <a:gd name="connsiteY109" fmla="*/ 639169 h 2694226"/>
              <a:gd name="connsiteX110" fmla="*/ 69150 w 2052541"/>
              <a:gd name="connsiteY110" fmla="*/ 668082 h 2694226"/>
              <a:gd name="connsiteX111" fmla="*/ 73598 w 2052541"/>
              <a:gd name="connsiteY111" fmla="*/ 688099 h 2694226"/>
              <a:gd name="connsiteX112" fmla="*/ 78046 w 2052541"/>
              <a:gd name="connsiteY112" fmla="*/ 688099 h 2694226"/>
              <a:gd name="connsiteX113" fmla="*/ 86942 w 2052541"/>
              <a:gd name="connsiteY113" fmla="*/ 652514 h 2694226"/>
              <a:gd name="connsiteX114" fmla="*/ 64702 w 2052541"/>
              <a:gd name="connsiteY114" fmla="*/ 639169 h 2694226"/>
              <a:gd name="connsiteX115" fmla="*/ 51357 w 2052541"/>
              <a:gd name="connsiteY115" fmla="*/ 545758 h 2694226"/>
              <a:gd name="connsiteX116" fmla="*/ 58029 w 2052541"/>
              <a:gd name="connsiteY116" fmla="*/ 583567 h 2694226"/>
              <a:gd name="connsiteX117" fmla="*/ 64702 w 2052541"/>
              <a:gd name="connsiteY117" fmla="*/ 616928 h 2694226"/>
              <a:gd name="connsiteX118" fmla="*/ 75822 w 2052541"/>
              <a:gd name="connsiteY118" fmla="*/ 579119 h 2694226"/>
              <a:gd name="connsiteX119" fmla="*/ 51357 w 2052541"/>
              <a:gd name="connsiteY119" fmla="*/ 545758 h 2694226"/>
              <a:gd name="connsiteX120" fmla="*/ 86942 w 2052541"/>
              <a:gd name="connsiteY120" fmla="*/ 510172 h 2694226"/>
              <a:gd name="connsiteX121" fmla="*/ 73598 w 2052541"/>
              <a:gd name="connsiteY121" fmla="*/ 519069 h 2694226"/>
              <a:gd name="connsiteX122" fmla="*/ 60253 w 2052541"/>
              <a:gd name="connsiteY122" fmla="*/ 527965 h 2694226"/>
              <a:gd name="connsiteX123" fmla="*/ 69150 w 2052541"/>
              <a:gd name="connsiteY123" fmla="*/ 536861 h 2694226"/>
              <a:gd name="connsiteX124" fmla="*/ 82494 w 2052541"/>
              <a:gd name="connsiteY124" fmla="*/ 527965 h 2694226"/>
              <a:gd name="connsiteX125" fmla="*/ 95839 w 2052541"/>
              <a:gd name="connsiteY125" fmla="*/ 519069 h 2694226"/>
              <a:gd name="connsiteX126" fmla="*/ 86942 w 2052541"/>
              <a:gd name="connsiteY126" fmla="*/ 510172 h 2694226"/>
              <a:gd name="connsiteX127" fmla="*/ 29116 w 2052541"/>
              <a:gd name="connsiteY127" fmla="*/ 447898 h 2694226"/>
              <a:gd name="connsiteX128" fmla="*/ 46909 w 2052541"/>
              <a:gd name="connsiteY128" fmla="*/ 501276 h 2694226"/>
              <a:gd name="connsiteX129" fmla="*/ 29116 w 2052541"/>
              <a:gd name="connsiteY129" fmla="*/ 476811 h 2694226"/>
              <a:gd name="connsiteX130" fmla="*/ 29116 w 2052541"/>
              <a:gd name="connsiteY130" fmla="*/ 447898 h 2694226"/>
              <a:gd name="connsiteX131" fmla="*/ 1350224 w 2052541"/>
              <a:gd name="connsiteY131" fmla="*/ 434553 h 2694226"/>
              <a:gd name="connsiteX132" fmla="*/ 1319087 w 2052541"/>
              <a:gd name="connsiteY132" fmla="*/ 465690 h 2694226"/>
              <a:gd name="connsiteX133" fmla="*/ 1301294 w 2052541"/>
              <a:gd name="connsiteY133" fmla="*/ 505724 h 2694226"/>
              <a:gd name="connsiteX134" fmla="*/ 1287950 w 2052541"/>
              <a:gd name="connsiteY134" fmla="*/ 532413 h 2694226"/>
              <a:gd name="connsiteX135" fmla="*/ 1261261 w 2052541"/>
              <a:gd name="connsiteY135" fmla="*/ 599135 h 2694226"/>
              <a:gd name="connsiteX136" fmla="*/ 1279053 w 2052541"/>
              <a:gd name="connsiteY136" fmla="*/ 590239 h 2694226"/>
              <a:gd name="connsiteX137" fmla="*/ 1279053 w 2052541"/>
              <a:gd name="connsiteY137" fmla="*/ 612480 h 2694226"/>
              <a:gd name="connsiteX138" fmla="*/ 1294622 w 2052541"/>
              <a:gd name="connsiteY138" fmla="*/ 599135 h 2694226"/>
              <a:gd name="connsiteX139" fmla="*/ 1305742 w 2052541"/>
              <a:gd name="connsiteY139" fmla="*/ 585791 h 2694226"/>
              <a:gd name="connsiteX140" fmla="*/ 1319087 w 2052541"/>
              <a:gd name="connsiteY140" fmla="*/ 514620 h 2694226"/>
              <a:gd name="connsiteX141" fmla="*/ 1336880 w 2052541"/>
              <a:gd name="connsiteY141" fmla="*/ 474587 h 2694226"/>
              <a:gd name="connsiteX142" fmla="*/ 1354672 w 2052541"/>
              <a:gd name="connsiteY142" fmla="*/ 439001 h 2694226"/>
              <a:gd name="connsiteX143" fmla="*/ 1350224 w 2052541"/>
              <a:gd name="connsiteY143" fmla="*/ 434553 h 2694226"/>
              <a:gd name="connsiteX144" fmla="*/ 1363569 w 2052541"/>
              <a:gd name="connsiteY144" fmla="*/ 332245 h 2694226"/>
              <a:gd name="connsiteX145" fmla="*/ 1348000 w 2052541"/>
              <a:gd name="connsiteY145" fmla="*/ 336693 h 2694226"/>
              <a:gd name="connsiteX146" fmla="*/ 1336880 w 2052541"/>
              <a:gd name="connsiteY146" fmla="*/ 345590 h 2694226"/>
              <a:gd name="connsiteX147" fmla="*/ 1332431 w 2052541"/>
              <a:gd name="connsiteY147" fmla="*/ 385623 h 2694226"/>
              <a:gd name="connsiteX148" fmla="*/ 1341328 w 2052541"/>
              <a:gd name="connsiteY148" fmla="*/ 392295 h 2694226"/>
              <a:gd name="connsiteX149" fmla="*/ 1350224 w 2052541"/>
              <a:gd name="connsiteY149" fmla="*/ 390071 h 2694226"/>
              <a:gd name="connsiteX150" fmla="*/ 1363569 w 2052541"/>
              <a:gd name="connsiteY150" fmla="*/ 363382 h 2694226"/>
              <a:gd name="connsiteX151" fmla="*/ 1372465 w 2052541"/>
              <a:gd name="connsiteY151" fmla="*/ 367830 h 2694226"/>
              <a:gd name="connsiteX152" fmla="*/ 1390258 w 2052541"/>
              <a:gd name="connsiteY152" fmla="*/ 354486 h 2694226"/>
              <a:gd name="connsiteX153" fmla="*/ 1381361 w 2052541"/>
              <a:gd name="connsiteY153" fmla="*/ 341141 h 2694226"/>
              <a:gd name="connsiteX154" fmla="*/ 1363569 w 2052541"/>
              <a:gd name="connsiteY154" fmla="*/ 332245 h 2694226"/>
              <a:gd name="connsiteX155" fmla="*/ 522864 w 2052541"/>
              <a:gd name="connsiteY155" fmla="*/ 172111 h 2694226"/>
              <a:gd name="connsiteX156" fmla="*/ 505071 w 2052541"/>
              <a:gd name="connsiteY156" fmla="*/ 174335 h 2694226"/>
              <a:gd name="connsiteX157" fmla="*/ 487278 w 2052541"/>
              <a:gd name="connsiteY157" fmla="*/ 176559 h 2694226"/>
              <a:gd name="connsiteX158" fmla="*/ 491726 w 2052541"/>
              <a:gd name="connsiteY158" fmla="*/ 185455 h 2694226"/>
              <a:gd name="connsiteX159" fmla="*/ 522864 w 2052541"/>
              <a:gd name="connsiteY159" fmla="*/ 181007 h 2694226"/>
              <a:gd name="connsiteX160" fmla="*/ 522864 w 2052541"/>
              <a:gd name="connsiteY160" fmla="*/ 172111 h 2694226"/>
              <a:gd name="connsiteX161" fmla="*/ 91391 w 2052541"/>
              <a:gd name="connsiteY161" fmla="*/ 132077 h 2694226"/>
              <a:gd name="connsiteX162" fmla="*/ 131424 w 2052541"/>
              <a:gd name="connsiteY162" fmla="*/ 145422 h 2694226"/>
              <a:gd name="connsiteX163" fmla="*/ 144769 w 2052541"/>
              <a:gd name="connsiteY163" fmla="*/ 196576 h 2694226"/>
              <a:gd name="connsiteX164" fmla="*/ 158113 w 2052541"/>
              <a:gd name="connsiteY164" fmla="*/ 247730 h 2694226"/>
              <a:gd name="connsiteX165" fmla="*/ 144769 w 2052541"/>
              <a:gd name="connsiteY165" fmla="*/ 274419 h 2694226"/>
              <a:gd name="connsiteX166" fmla="*/ 124752 w 2052541"/>
              <a:gd name="connsiteY166" fmla="*/ 232161 h 2694226"/>
              <a:gd name="connsiteX167" fmla="*/ 113631 w 2052541"/>
              <a:gd name="connsiteY167" fmla="*/ 185455 h 2694226"/>
              <a:gd name="connsiteX168" fmla="*/ 104735 w 2052541"/>
              <a:gd name="connsiteY168" fmla="*/ 163215 h 2694226"/>
              <a:gd name="connsiteX169" fmla="*/ 91391 w 2052541"/>
              <a:gd name="connsiteY169" fmla="*/ 132077 h 2694226"/>
              <a:gd name="connsiteX170" fmla="*/ 1474773 w 2052541"/>
              <a:gd name="connsiteY170" fmla="*/ 87596 h 2694226"/>
              <a:gd name="connsiteX171" fmla="*/ 1465877 w 2052541"/>
              <a:gd name="connsiteY171" fmla="*/ 94268 h 2694226"/>
              <a:gd name="connsiteX172" fmla="*/ 1456980 w 2052541"/>
              <a:gd name="connsiteY172" fmla="*/ 105388 h 2694226"/>
              <a:gd name="connsiteX173" fmla="*/ 1421395 w 2052541"/>
              <a:gd name="connsiteY173" fmla="*/ 163215 h 2694226"/>
              <a:gd name="connsiteX174" fmla="*/ 1414723 w 2052541"/>
              <a:gd name="connsiteY174" fmla="*/ 169887 h 2694226"/>
              <a:gd name="connsiteX175" fmla="*/ 1403602 w 2052541"/>
              <a:gd name="connsiteY175" fmla="*/ 176559 h 2694226"/>
              <a:gd name="connsiteX176" fmla="*/ 1372465 w 2052541"/>
              <a:gd name="connsiteY176" fmla="*/ 225489 h 2694226"/>
              <a:gd name="connsiteX177" fmla="*/ 1390258 w 2052541"/>
              <a:gd name="connsiteY177" fmla="*/ 236609 h 2694226"/>
              <a:gd name="connsiteX178" fmla="*/ 1408050 w 2052541"/>
              <a:gd name="connsiteY178" fmla="*/ 247730 h 2694226"/>
              <a:gd name="connsiteX179" fmla="*/ 1412499 w 2052541"/>
              <a:gd name="connsiteY179" fmla="*/ 243282 h 2694226"/>
              <a:gd name="connsiteX180" fmla="*/ 1408050 w 2052541"/>
              <a:gd name="connsiteY180" fmla="*/ 265522 h 2694226"/>
              <a:gd name="connsiteX181" fmla="*/ 1376913 w 2052541"/>
              <a:gd name="connsiteY181" fmla="*/ 287763 h 2694226"/>
              <a:gd name="connsiteX182" fmla="*/ 1421395 w 2052541"/>
              <a:gd name="connsiteY182" fmla="*/ 269971 h 2694226"/>
              <a:gd name="connsiteX183" fmla="*/ 1430291 w 2052541"/>
              <a:gd name="connsiteY183" fmla="*/ 247730 h 2694226"/>
              <a:gd name="connsiteX184" fmla="*/ 1456980 w 2052541"/>
              <a:gd name="connsiteY184" fmla="*/ 216593 h 2694226"/>
              <a:gd name="connsiteX185" fmla="*/ 1479221 w 2052541"/>
              <a:gd name="connsiteY185" fmla="*/ 189904 h 2694226"/>
              <a:gd name="connsiteX186" fmla="*/ 1510358 w 2052541"/>
              <a:gd name="connsiteY186" fmla="*/ 176559 h 2694226"/>
              <a:gd name="connsiteX187" fmla="*/ 1577081 w 2052541"/>
              <a:gd name="connsiteY187" fmla="*/ 114285 h 2694226"/>
              <a:gd name="connsiteX188" fmla="*/ 1563737 w 2052541"/>
              <a:gd name="connsiteY188" fmla="*/ 96492 h 2694226"/>
              <a:gd name="connsiteX189" fmla="*/ 1528151 w 2052541"/>
              <a:gd name="connsiteY189" fmla="*/ 100940 h 2694226"/>
              <a:gd name="connsiteX190" fmla="*/ 1514807 w 2052541"/>
              <a:gd name="connsiteY190" fmla="*/ 114285 h 2694226"/>
              <a:gd name="connsiteX191" fmla="*/ 1501462 w 2052541"/>
              <a:gd name="connsiteY191" fmla="*/ 87596 h 2694226"/>
              <a:gd name="connsiteX192" fmla="*/ 1479221 w 2052541"/>
              <a:gd name="connsiteY192" fmla="*/ 118733 h 2694226"/>
              <a:gd name="connsiteX193" fmla="*/ 1479221 w 2052541"/>
              <a:gd name="connsiteY193" fmla="*/ 114285 h 2694226"/>
              <a:gd name="connsiteX194" fmla="*/ 1474773 w 2052541"/>
              <a:gd name="connsiteY194" fmla="*/ 87596 h 2694226"/>
              <a:gd name="connsiteX195" fmla="*/ 465593 w 2052541"/>
              <a:gd name="connsiteY195" fmla="*/ 50342 h 2694226"/>
              <a:gd name="connsiteX196" fmla="*/ 476158 w 2052541"/>
              <a:gd name="connsiteY196" fmla="*/ 54234 h 2694226"/>
              <a:gd name="connsiteX197" fmla="*/ 496174 w 2052541"/>
              <a:gd name="connsiteY197" fmla="*/ 60907 h 2694226"/>
              <a:gd name="connsiteX198" fmla="*/ 473934 w 2052541"/>
              <a:gd name="connsiteY198" fmla="*/ 87596 h 2694226"/>
              <a:gd name="connsiteX199" fmla="*/ 478382 w 2052541"/>
              <a:gd name="connsiteY199" fmla="*/ 105388 h 2694226"/>
              <a:gd name="connsiteX200" fmla="*/ 458365 w 2052541"/>
              <a:gd name="connsiteY200" fmla="*/ 87596 h 2694226"/>
              <a:gd name="connsiteX201" fmla="*/ 456141 w 2052541"/>
              <a:gd name="connsiteY201" fmla="*/ 60907 h 2694226"/>
              <a:gd name="connsiteX202" fmla="*/ 465593 w 2052541"/>
              <a:gd name="connsiteY202" fmla="*/ 50342 h 2694226"/>
              <a:gd name="connsiteX203" fmla="*/ 280160 w 2052541"/>
              <a:gd name="connsiteY203" fmla="*/ 28379 h 2694226"/>
              <a:gd name="connsiteX204" fmla="*/ 309351 w 2052541"/>
              <a:gd name="connsiteY204" fmla="*/ 47562 h 2694226"/>
              <a:gd name="connsiteX205" fmla="*/ 311575 w 2052541"/>
              <a:gd name="connsiteY205" fmla="*/ 54234 h 2694226"/>
              <a:gd name="connsiteX206" fmla="*/ 313799 w 2052541"/>
              <a:gd name="connsiteY206" fmla="*/ 60907 h 2694226"/>
              <a:gd name="connsiteX207" fmla="*/ 304903 w 2052541"/>
              <a:gd name="connsiteY207" fmla="*/ 96492 h 2694226"/>
              <a:gd name="connsiteX208" fmla="*/ 304903 w 2052541"/>
              <a:gd name="connsiteY208" fmla="*/ 132077 h 2694226"/>
              <a:gd name="connsiteX209" fmla="*/ 273766 w 2052541"/>
              <a:gd name="connsiteY209" fmla="*/ 118733 h 2694226"/>
              <a:gd name="connsiteX210" fmla="*/ 251525 w 2052541"/>
              <a:gd name="connsiteY210" fmla="*/ 140974 h 2694226"/>
              <a:gd name="connsiteX211" fmla="*/ 251525 w 2052541"/>
              <a:gd name="connsiteY211" fmla="*/ 149870 h 2694226"/>
              <a:gd name="connsiteX212" fmla="*/ 220388 w 2052541"/>
              <a:gd name="connsiteY212" fmla="*/ 149870 h 2694226"/>
              <a:gd name="connsiteX213" fmla="*/ 227060 w 2052541"/>
              <a:gd name="connsiteY213" fmla="*/ 116509 h 2694226"/>
              <a:gd name="connsiteX214" fmla="*/ 202595 w 2052541"/>
              <a:gd name="connsiteY214" fmla="*/ 100940 h 2694226"/>
              <a:gd name="connsiteX215" fmla="*/ 153665 w 2052541"/>
              <a:gd name="connsiteY215" fmla="*/ 83147 h 2694226"/>
              <a:gd name="connsiteX216" fmla="*/ 131424 w 2052541"/>
              <a:gd name="connsiteY216" fmla="*/ 100940 h 2694226"/>
              <a:gd name="connsiteX217" fmla="*/ 122528 w 2052541"/>
              <a:gd name="connsiteY217" fmla="*/ 118733 h 2694226"/>
              <a:gd name="connsiteX218" fmla="*/ 109183 w 2052541"/>
              <a:gd name="connsiteY218" fmla="*/ 105388 h 2694226"/>
              <a:gd name="connsiteX219" fmla="*/ 122528 w 2052541"/>
              <a:gd name="connsiteY219" fmla="*/ 52010 h 2694226"/>
              <a:gd name="connsiteX220" fmla="*/ 171458 w 2052541"/>
              <a:gd name="connsiteY220" fmla="*/ 47562 h 2694226"/>
              <a:gd name="connsiteX221" fmla="*/ 269318 w 2052541"/>
              <a:gd name="connsiteY221" fmla="*/ 34217 h 2694226"/>
              <a:gd name="connsiteX222" fmla="*/ 280160 w 2052541"/>
              <a:gd name="connsiteY222" fmla="*/ 28379 h 2694226"/>
              <a:gd name="connsiteX223" fmla="*/ 1518143 w 2052541"/>
              <a:gd name="connsiteY223" fmla="*/ 22 h 2694226"/>
              <a:gd name="connsiteX224" fmla="*/ 1541496 w 2052541"/>
              <a:gd name="connsiteY224" fmla="*/ 34217 h 2694226"/>
              <a:gd name="connsiteX225" fmla="*/ 1552616 w 2052541"/>
              <a:gd name="connsiteY225" fmla="*/ 31993 h 2694226"/>
              <a:gd name="connsiteX226" fmla="*/ 1559288 w 2052541"/>
              <a:gd name="connsiteY226" fmla="*/ 29769 h 2694226"/>
              <a:gd name="connsiteX227" fmla="*/ 1599322 w 2052541"/>
              <a:gd name="connsiteY227" fmla="*/ 56458 h 2694226"/>
              <a:gd name="connsiteX228" fmla="*/ 1605994 w 2052541"/>
              <a:gd name="connsiteY228" fmla="*/ 65355 h 2694226"/>
              <a:gd name="connsiteX229" fmla="*/ 1617115 w 2052541"/>
              <a:gd name="connsiteY229" fmla="*/ 74251 h 2694226"/>
              <a:gd name="connsiteX230" fmla="*/ 1643804 w 2052541"/>
              <a:gd name="connsiteY230" fmla="*/ 118733 h 2694226"/>
              <a:gd name="connsiteX231" fmla="*/ 1666044 w 2052541"/>
              <a:gd name="connsiteY231" fmla="*/ 185455 h 2694226"/>
              <a:gd name="connsiteX232" fmla="*/ 1626011 w 2052541"/>
              <a:gd name="connsiteY232" fmla="*/ 203248 h 2694226"/>
              <a:gd name="connsiteX233" fmla="*/ 1634907 w 2052541"/>
              <a:gd name="connsiteY233" fmla="*/ 212144 h 2694226"/>
              <a:gd name="connsiteX234" fmla="*/ 1650476 w 2052541"/>
              <a:gd name="connsiteY234" fmla="*/ 207696 h 2694226"/>
              <a:gd name="connsiteX235" fmla="*/ 1670492 w 2052541"/>
              <a:gd name="connsiteY235" fmla="*/ 203248 h 2694226"/>
              <a:gd name="connsiteX236" fmla="*/ 1652700 w 2052541"/>
              <a:gd name="connsiteY236" fmla="*/ 221041 h 2694226"/>
              <a:gd name="connsiteX237" fmla="*/ 1630459 w 2052541"/>
              <a:gd name="connsiteY237" fmla="*/ 238833 h 2694226"/>
              <a:gd name="connsiteX238" fmla="*/ 1621563 w 2052541"/>
              <a:gd name="connsiteY238" fmla="*/ 265522 h 2694226"/>
              <a:gd name="connsiteX239" fmla="*/ 1626011 w 2052541"/>
              <a:gd name="connsiteY239" fmla="*/ 269971 h 2694226"/>
              <a:gd name="connsiteX240" fmla="*/ 1626011 w 2052541"/>
              <a:gd name="connsiteY240" fmla="*/ 332245 h 2694226"/>
              <a:gd name="connsiteX241" fmla="*/ 1626011 w 2052541"/>
              <a:gd name="connsiteY241" fmla="*/ 345590 h 2694226"/>
              <a:gd name="connsiteX242" fmla="*/ 1621563 w 2052541"/>
              <a:gd name="connsiteY242" fmla="*/ 363382 h 2694226"/>
              <a:gd name="connsiteX243" fmla="*/ 1621563 w 2052541"/>
              <a:gd name="connsiteY243" fmla="*/ 381175 h 2694226"/>
              <a:gd name="connsiteX244" fmla="*/ 1657148 w 2052541"/>
              <a:gd name="connsiteY244" fmla="*/ 345590 h 2694226"/>
              <a:gd name="connsiteX245" fmla="*/ 1670492 w 2052541"/>
              <a:gd name="connsiteY245" fmla="*/ 296660 h 2694226"/>
              <a:gd name="connsiteX246" fmla="*/ 1672717 w 2052541"/>
              <a:gd name="connsiteY246" fmla="*/ 289987 h 2694226"/>
              <a:gd name="connsiteX247" fmla="*/ 1674941 w 2052541"/>
              <a:gd name="connsiteY247" fmla="*/ 283315 h 2694226"/>
              <a:gd name="connsiteX248" fmla="*/ 1679389 w 2052541"/>
              <a:gd name="connsiteY248" fmla="*/ 267746 h 2694226"/>
              <a:gd name="connsiteX249" fmla="*/ 1683837 w 2052541"/>
              <a:gd name="connsiteY249" fmla="*/ 252178 h 2694226"/>
              <a:gd name="connsiteX250" fmla="*/ 1686061 w 2052541"/>
              <a:gd name="connsiteY250" fmla="*/ 227713 h 2694226"/>
              <a:gd name="connsiteX251" fmla="*/ 1692733 w 2052541"/>
              <a:gd name="connsiteY251" fmla="*/ 203248 h 2694226"/>
              <a:gd name="connsiteX252" fmla="*/ 1706078 w 2052541"/>
              <a:gd name="connsiteY252" fmla="*/ 167663 h 2694226"/>
              <a:gd name="connsiteX253" fmla="*/ 1719422 w 2052541"/>
              <a:gd name="connsiteY253" fmla="*/ 132077 h 2694226"/>
              <a:gd name="connsiteX254" fmla="*/ 1719422 w 2052541"/>
              <a:gd name="connsiteY254" fmla="*/ 118733 h 2694226"/>
              <a:gd name="connsiteX255" fmla="*/ 1752784 w 2052541"/>
              <a:gd name="connsiteY255" fmla="*/ 78699 h 2694226"/>
              <a:gd name="connsiteX256" fmla="*/ 1786145 w 2052541"/>
              <a:gd name="connsiteY256" fmla="*/ 43114 h 2694226"/>
              <a:gd name="connsiteX257" fmla="*/ 1803938 w 2052541"/>
              <a:gd name="connsiteY257" fmla="*/ 40890 h 2694226"/>
              <a:gd name="connsiteX258" fmla="*/ 1826179 w 2052541"/>
              <a:gd name="connsiteY258" fmla="*/ 47562 h 2694226"/>
              <a:gd name="connsiteX259" fmla="*/ 1884005 w 2052541"/>
              <a:gd name="connsiteY259" fmla="*/ 83147 h 2694226"/>
              <a:gd name="connsiteX260" fmla="*/ 1888453 w 2052541"/>
              <a:gd name="connsiteY260" fmla="*/ 100940 h 2694226"/>
              <a:gd name="connsiteX261" fmla="*/ 1888453 w 2052541"/>
              <a:gd name="connsiteY261" fmla="*/ 118733 h 2694226"/>
              <a:gd name="connsiteX262" fmla="*/ 1904022 w 2052541"/>
              <a:gd name="connsiteY262" fmla="*/ 140974 h 2694226"/>
              <a:gd name="connsiteX263" fmla="*/ 1901798 w 2052541"/>
              <a:gd name="connsiteY263" fmla="*/ 172111 h 2694226"/>
              <a:gd name="connsiteX264" fmla="*/ 1910694 w 2052541"/>
              <a:gd name="connsiteY264" fmla="*/ 181007 h 2694226"/>
              <a:gd name="connsiteX265" fmla="*/ 1924038 w 2052541"/>
              <a:gd name="connsiteY265" fmla="*/ 172111 h 2694226"/>
              <a:gd name="connsiteX266" fmla="*/ 1972968 w 2052541"/>
              <a:gd name="connsiteY266" fmla="*/ 163215 h 2694226"/>
              <a:gd name="connsiteX267" fmla="*/ 2008554 w 2052541"/>
              <a:gd name="connsiteY267" fmla="*/ 192128 h 2694226"/>
              <a:gd name="connsiteX268" fmla="*/ 2030794 w 2052541"/>
              <a:gd name="connsiteY268" fmla="*/ 229937 h 2694226"/>
              <a:gd name="connsiteX269" fmla="*/ 2046363 w 2052541"/>
              <a:gd name="connsiteY269" fmla="*/ 241057 h 2694226"/>
              <a:gd name="connsiteX270" fmla="*/ 2048588 w 2052541"/>
              <a:gd name="connsiteY270" fmla="*/ 256626 h 2694226"/>
              <a:gd name="connsiteX271" fmla="*/ 2021898 w 2052541"/>
              <a:gd name="connsiteY271" fmla="*/ 278867 h 2694226"/>
              <a:gd name="connsiteX272" fmla="*/ 2008554 w 2052541"/>
              <a:gd name="connsiteY272" fmla="*/ 292211 h 2694226"/>
              <a:gd name="connsiteX273" fmla="*/ 1988537 w 2052541"/>
              <a:gd name="connsiteY273" fmla="*/ 285539 h 2694226"/>
              <a:gd name="connsiteX274" fmla="*/ 1972968 w 2052541"/>
              <a:gd name="connsiteY274" fmla="*/ 301108 h 2694226"/>
              <a:gd name="connsiteX275" fmla="*/ 1935159 w 2052541"/>
              <a:gd name="connsiteY275" fmla="*/ 358934 h 2694226"/>
              <a:gd name="connsiteX276" fmla="*/ 1897349 w 2052541"/>
              <a:gd name="connsiteY276" fmla="*/ 412312 h 2694226"/>
              <a:gd name="connsiteX277" fmla="*/ 1884005 w 2052541"/>
              <a:gd name="connsiteY277" fmla="*/ 452346 h 2694226"/>
              <a:gd name="connsiteX278" fmla="*/ 1863988 w 2052541"/>
              <a:gd name="connsiteY278" fmla="*/ 499052 h 2694226"/>
              <a:gd name="connsiteX279" fmla="*/ 1843971 w 2052541"/>
              <a:gd name="connsiteY279" fmla="*/ 550206 h 2694226"/>
              <a:gd name="connsiteX280" fmla="*/ 1839523 w 2052541"/>
              <a:gd name="connsiteY280" fmla="*/ 527965 h 2694226"/>
              <a:gd name="connsiteX281" fmla="*/ 1835075 w 2052541"/>
              <a:gd name="connsiteY281" fmla="*/ 510172 h 2694226"/>
              <a:gd name="connsiteX282" fmla="*/ 1817282 w 2052541"/>
              <a:gd name="connsiteY282" fmla="*/ 545758 h 2694226"/>
              <a:gd name="connsiteX283" fmla="*/ 1786145 w 2052541"/>
              <a:gd name="connsiteY283" fmla="*/ 576895 h 2694226"/>
              <a:gd name="connsiteX284" fmla="*/ 1786145 w 2052541"/>
              <a:gd name="connsiteY284" fmla="*/ 559102 h 2694226"/>
              <a:gd name="connsiteX285" fmla="*/ 1781697 w 2052541"/>
              <a:gd name="connsiteY285" fmla="*/ 556878 h 2694226"/>
              <a:gd name="connsiteX286" fmla="*/ 1777249 w 2052541"/>
              <a:gd name="connsiteY286" fmla="*/ 554654 h 2694226"/>
              <a:gd name="connsiteX287" fmla="*/ 1750560 w 2052541"/>
              <a:gd name="connsiteY287" fmla="*/ 639169 h 2694226"/>
              <a:gd name="connsiteX288" fmla="*/ 1728319 w 2052541"/>
              <a:gd name="connsiteY288" fmla="*/ 723685 h 2694226"/>
              <a:gd name="connsiteX289" fmla="*/ 1755008 w 2052541"/>
              <a:gd name="connsiteY289" fmla="*/ 679203 h 2694226"/>
              <a:gd name="connsiteX290" fmla="*/ 1759456 w 2052541"/>
              <a:gd name="connsiteY290" fmla="*/ 683651 h 2694226"/>
              <a:gd name="connsiteX291" fmla="*/ 1746111 w 2052541"/>
              <a:gd name="connsiteY291" fmla="*/ 712564 h 2694226"/>
              <a:gd name="connsiteX292" fmla="*/ 1732767 w 2052541"/>
              <a:gd name="connsiteY292" fmla="*/ 741477 h 2694226"/>
              <a:gd name="connsiteX293" fmla="*/ 1692733 w 2052541"/>
              <a:gd name="connsiteY293" fmla="*/ 812648 h 2694226"/>
              <a:gd name="connsiteX294" fmla="*/ 1683837 w 2052541"/>
              <a:gd name="connsiteY294" fmla="*/ 837113 h 2694226"/>
              <a:gd name="connsiteX295" fmla="*/ 1674941 w 2052541"/>
              <a:gd name="connsiteY295" fmla="*/ 857130 h 2694226"/>
              <a:gd name="connsiteX296" fmla="*/ 1679389 w 2052541"/>
              <a:gd name="connsiteY296" fmla="*/ 888267 h 2694226"/>
              <a:gd name="connsiteX297" fmla="*/ 1686061 w 2052541"/>
              <a:gd name="connsiteY297" fmla="*/ 877146 h 2694226"/>
              <a:gd name="connsiteX298" fmla="*/ 1692733 w 2052541"/>
              <a:gd name="connsiteY298" fmla="*/ 866026 h 2694226"/>
              <a:gd name="connsiteX299" fmla="*/ 1697182 w 2052541"/>
              <a:gd name="connsiteY299" fmla="*/ 866026 h 2694226"/>
              <a:gd name="connsiteX300" fmla="*/ 1692733 w 2052541"/>
              <a:gd name="connsiteY300" fmla="*/ 888267 h 2694226"/>
              <a:gd name="connsiteX301" fmla="*/ 1672717 w 2052541"/>
              <a:gd name="connsiteY301" fmla="*/ 948317 h 2694226"/>
              <a:gd name="connsiteX302" fmla="*/ 1661596 w 2052541"/>
              <a:gd name="connsiteY302" fmla="*/ 1008368 h 2694226"/>
              <a:gd name="connsiteX303" fmla="*/ 1608218 w 2052541"/>
              <a:gd name="connsiteY303" fmla="*/ 1190743 h 2694226"/>
              <a:gd name="connsiteX304" fmla="*/ 1585977 w 2052541"/>
              <a:gd name="connsiteY304" fmla="*/ 1259690 h 2694226"/>
              <a:gd name="connsiteX305" fmla="*/ 1559288 w 2052541"/>
              <a:gd name="connsiteY305" fmla="*/ 1328636 h 2694226"/>
              <a:gd name="connsiteX306" fmla="*/ 1541496 w 2052541"/>
              <a:gd name="connsiteY306" fmla="*/ 1379790 h 2694226"/>
              <a:gd name="connsiteX307" fmla="*/ 1523703 w 2052541"/>
              <a:gd name="connsiteY307" fmla="*/ 1430944 h 2694226"/>
              <a:gd name="connsiteX308" fmla="*/ 1510358 w 2052541"/>
              <a:gd name="connsiteY308" fmla="*/ 1457633 h 2694226"/>
              <a:gd name="connsiteX309" fmla="*/ 1488117 w 2052541"/>
              <a:gd name="connsiteY309" fmla="*/ 1435393 h 2694226"/>
              <a:gd name="connsiteX310" fmla="*/ 1470325 w 2052541"/>
              <a:gd name="connsiteY310" fmla="*/ 1493219 h 2694226"/>
              <a:gd name="connsiteX311" fmla="*/ 1454756 w 2052541"/>
              <a:gd name="connsiteY311" fmla="*/ 1499891 h 2694226"/>
              <a:gd name="connsiteX312" fmla="*/ 1456980 w 2052541"/>
              <a:gd name="connsiteY312" fmla="*/ 1519908 h 2694226"/>
              <a:gd name="connsiteX313" fmla="*/ 1452532 w 2052541"/>
              <a:gd name="connsiteY313" fmla="*/ 1542149 h 2694226"/>
              <a:gd name="connsiteX314" fmla="*/ 1430291 w 2052541"/>
              <a:gd name="connsiteY314" fmla="*/ 1617768 h 2694226"/>
              <a:gd name="connsiteX315" fmla="*/ 1416947 w 2052541"/>
              <a:gd name="connsiteY315" fmla="*/ 1628888 h 2694226"/>
              <a:gd name="connsiteX316" fmla="*/ 1399154 w 2052541"/>
              <a:gd name="connsiteY316" fmla="*/ 1640009 h 2694226"/>
              <a:gd name="connsiteX317" fmla="*/ 1390258 w 2052541"/>
              <a:gd name="connsiteY317" fmla="*/ 1644457 h 2694226"/>
              <a:gd name="connsiteX318" fmla="*/ 1370241 w 2052541"/>
              <a:gd name="connsiteY318" fmla="*/ 1691163 h 2694226"/>
              <a:gd name="connsiteX319" fmla="*/ 1345776 w 2052541"/>
              <a:gd name="connsiteY319" fmla="*/ 1737868 h 2694226"/>
              <a:gd name="connsiteX320" fmla="*/ 1390258 w 2052541"/>
              <a:gd name="connsiteY320" fmla="*/ 1737868 h 2694226"/>
              <a:gd name="connsiteX321" fmla="*/ 1390258 w 2052541"/>
              <a:gd name="connsiteY321" fmla="*/ 1715627 h 2694226"/>
              <a:gd name="connsiteX322" fmla="*/ 1394706 w 2052541"/>
              <a:gd name="connsiteY322" fmla="*/ 1764557 h 2694226"/>
              <a:gd name="connsiteX323" fmla="*/ 1383585 w 2052541"/>
              <a:gd name="connsiteY323" fmla="*/ 1793471 h 2694226"/>
              <a:gd name="connsiteX324" fmla="*/ 1381361 w 2052541"/>
              <a:gd name="connsiteY324" fmla="*/ 1826832 h 2694226"/>
              <a:gd name="connsiteX325" fmla="*/ 1390258 w 2052541"/>
              <a:gd name="connsiteY325" fmla="*/ 1831280 h 2694226"/>
              <a:gd name="connsiteX326" fmla="*/ 1399154 w 2052541"/>
              <a:gd name="connsiteY326" fmla="*/ 1800143 h 2694226"/>
              <a:gd name="connsiteX327" fmla="*/ 1412499 w 2052541"/>
              <a:gd name="connsiteY327" fmla="*/ 1769006 h 2694226"/>
              <a:gd name="connsiteX328" fmla="*/ 1416947 w 2052541"/>
              <a:gd name="connsiteY328" fmla="*/ 1728972 h 2694226"/>
              <a:gd name="connsiteX329" fmla="*/ 1421395 w 2052541"/>
              <a:gd name="connsiteY329" fmla="*/ 1688938 h 2694226"/>
              <a:gd name="connsiteX330" fmla="*/ 1443636 w 2052541"/>
              <a:gd name="connsiteY330" fmla="*/ 1635560 h 2694226"/>
              <a:gd name="connsiteX331" fmla="*/ 1472549 w 2052541"/>
              <a:gd name="connsiteY331" fmla="*/ 1579958 h 2694226"/>
              <a:gd name="connsiteX332" fmla="*/ 1497014 w 2052541"/>
              <a:gd name="connsiteY332" fmla="*/ 1519908 h 2694226"/>
              <a:gd name="connsiteX333" fmla="*/ 1519255 w 2052541"/>
              <a:gd name="connsiteY333" fmla="*/ 1475426 h 2694226"/>
              <a:gd name="connsiteX334" fmla="*/ 1541496 w 2052541"/>
              <a:gd name="connsiteY334" fmla="*/ 1439841 h 2694226"/>
              <a:gd name="connsiteX335" fmla="*/ 1559288 w 2052541"/>
              <a:gd name="connsiteY335" fmla="*/ 1399807 h 2694226"/>
              <a:gd name="connsiteX336" fmla="*/ 1572633 w 2052541"/>
              <a:gd name="connsiteY336" fmla="*/ 1357549 h 2694226"/>
              <a:gd name="connsiteX337" fmla="*/ 1585977 w 2052541"/>
              <a:gd name="connsiteY337" fmla="*/ 1315292 h 2694226"/>
              <a:gd name="connsiteX338" fmla="*/ 1599322 w 2052541"/>
              <a:gd name="connsiteY338" fmla="*/ 1301947 h 2694226"/>
              <a:gd name="connsiteX339" fmla="*/ 1581529 w 2052541"/>
              <a:gd name="connsiteY339" fmla="*/ 1364222 h 2694226"/>
              <a:gd name="connsiteX340" fmla="*/ 1552616 w 2052541"/>
              <a:gd name="connsiteY340" fmla="*/ 1437617 h 2694226"/>
              <a:gd name="connsiteX341" fmla="*/ 1519255 w 2052541"/>
              <a:gd name="connsiteY341" fmla="*/ 1511011 h 2694226"/>
              <a:gd name="connsiteX342" fmla="*/ 1483669 w 2052541"/>
              <a:gd name="connsiteY342" fmla="*/ 1568838 h 2694226"/>
              <a:gd name="connsiteX343" fmla="*/ 1461428 w 2052541"/>
              <a:gd name="connsiteY343" fmla="*/ 1619992 h 2694226"/>
              <a:gd name="connsiteX344" fmla="*/ 1461428 w 2052541"/>
              <a:gd name="connsiteY344" fmla="*/ 1671146 h 2694226"/>
              <a:gd name="connsiteX345" fmla="*/ 1459204 w 2052541"/>
              <a:gd name="connsiteY345" fmla="*/ 1702283 h 2694226"/>
              <a:gd name="connsiteX346" fmla="*/ 1448084 w 2052541"/>
              <a:gd name="connsiteY346" fmla="*/ 1733420 h 2694226"/>
              <a:gd name="connsiteX347" fmla="*/ 1428067 w 2052541"/>
              <a:gd name="connsiteY347" fmla="*/ 1802367 h 2694226"/>
              <a:gd name="connsiteX348" fmla="*/ 1408050 w 2052541"/>
              <a:gd name="connsiteY348" fmla="*/ 1871314 h 2694226"/>
              <a:gd name="connsiteX349" fmla="*/ 1403602 w 2052541"/>
              <a:gd name="connsiteY349" fmla="*/ 1889106 h 2694226"/>
              <a:gd name="connsiteX350" fmla="*/ 1394706 w 2052541"/>
              <a:gd name="connsiteY350" fmla="*/ 1906899 h 2694226"/>
              <a:gd name="connsiteX351" fmla="*/ 1385809 w 2052541"/>
              <a:gd name="connsiteY351" fmla="*/ 1889106 h 2694226"/>
              <a:gd name="connsiteX352" fmla="*/ 1356896 w 2052541"/>
              <a:gd name="connsiteY352" fmla="*/ 1942485 h 2694226"/>
              <a:gd name="connsiteX353" fmla="*/ 1327983 w 2052541"/>
              <a:gd name="connsiteY353" fmla="*/ 1995863 h 2694226"/>
              <a:gd name="connsiteX354" fmla="*/ 1323535 w 2052541"/>
              <a:gd name="connsiteY354" fmla="*/ 1982518 h 2694226"/>
              <a:gd name="connsiteX355" fmla="*/ 1319087 w 2052541"/>
              <a:gd name="connsiteY355" fmla="*/ 1969174 h 2694226"/>
              <a:gd name="connsiteX356" fmla="*/ 1310191 w 2052541"/>
              <a:gd name="connsiteY356" fmla="*/ 1969174 h 2694226"/>
              <a:gd name="connsiteX357" fmla="*/ 1312415 w 2052541"/>
              <a:gd name="connsiteY357" fmla="*/ 2035896 h 2694226"/>
              <a:gd name="connsiteX358" fmla="*/ 1310191 w 2052541"/>
              <a:gd name="connsiteY358" fmla="*/ 2098171 h 2694226"/>
              <a:gd name="connsiteX359" fmla="*/ 1307966 w 2052541"/>
              <a:gd name="connsiteY359" fmla="*/ 2135980 h 2694226"/>
              <a:gd name="connsiteX360" fmla="*/ 1301294 w 2052541"/>
              <a:gd name="connsiteY360" fmla="*/ 2169341 h 2694226"/>
              <a:gd name="connsiteX361" fmla="*/ 1292398 w 2052541"/>
              <a:gd name="connsiteY361" fmla="*/ 2218271 h 2694226"/>
              <a:gd name="connsiteX362" fmla="*/ 1265709 w 2052541"/>
              <a:gd name="connsiteY362" fmla="*/ 2284994 h 2694226"/>
              <a:gd name="connsiteX363" fmla="*/ 1247916 w 2052541"/>
              <a:gd name="connsiteY363" fmla="*/ 2289442 h 2694226"/>
              <a:gd name="connsiteX364" fmla="*/ 1230123 w 2052541"/>
              <a:gd name="connsiteY364" fmla="*/ 2293891 h 2694226"/>
              <a:gd name="connsiteX365" fmla="*/ 1212331 w 2052541"/>
              <a:gd name="connsiteY365" fmla="*/ 2298339 h 2694226"/>
              <a:gd name="connsiteX366" fmla="*/ 1216779 w 2052541"/>
              <a:gd name="connsiteY366" fmla="*/ 2358389 h 2694226"/>
              <a:gd name="connsiteX367" fmla="*/ 1185642 w 2052541"/>
              <a:gd name="connsiteY367" fmla="*/ 2409543 h 2694226"/>
              <a:gd name="connsiteX368" fmla="*/ 1172297 w 2052541"/>
              <a:gd name="connsiteY368" fmla="*/ 2393974 h 2694226"/>
              <a:gd name="connsiteX369" fmla="*/ 1158953 w 2052541"/>
              <a:gd name="connsiteY369" fmla="*/ 2382854 h 2694226"/>
              <a:gd name="connsiteX370" fmla="*/ 1123367 w 2052541"/>
              <a:gd name="connsiteY370" fmla="*/ 2387302 h 2694226"/>
              <a:gd name="connsiteX371" fmla="*/ 1114471 w 2052541"/>
              <a:gd name="connsiteY371" fmla="*/ 2409543 h 2694226"/>
              <a:gd name="connsiteX372" fmla="*/ 1118919 w 2052541"/>
              <a:gd name="connsiteY372" fmla="*/ 2413991 h 2694226"/>
              <a:gd name="connsiteX373" fmla="*/ 1127815 w 2052541"/>
              <a:gd name="connsiteY373" fmla="*/ 2402871 h 2694226"/>
              <a:gd name="connsiteX374" fmla="*/ 1136712 w 2052541"/>
              <a:gd name="connsiteY374" fmla="*/ 2396199 h 2694226"/>
              <a:gd name="connsiteX375" fmla="*/ 1141160 w 2052541"/>
              <a:gd name="connsiteY375" fmla="*/ 2396199 h 2694226"/>
              <a:gd name="connsiteX376" fmla="*/ 1136712 w 2052541"/>
              <a:gd name="connsiteY376" fmla="*/ 2405095 h 2694226"/>
              <a:gd name="connsiteX377" fmla="*/ 1132263 w 2052541"/>
              <a:gd name="connsiteY377" fmla="*/ 2413991 h 2694226"/>
              <a:gd name="connsiteX378" fmla="*/ 1154504 w 2052541"/>
              <a:gd name="connsiteY378" fmla="*/ 2449576 h 2694226"/>
              <a:gd name="connsiteX379" fmla="*/ 1176745 w 2052541"/>
              <a:gd name="connsiteY379" fmla="*/ 2462921 h 2694226"/>
              <a:gd name="connsiteX380" fmla="*/ 1170073 w 2052541"/>
              <a:gd name="connsiteY380" fmla="*/ 2471817 h 2694226"/>
              <a:gd name="connsiteX381" fmla="*/ 1158953 w 2052541"/>
              <a:gd name="connsiteY381" fmla="*/ 2480714 h 2694226"/>
              <a:gd name="connsiteX382" fmla="*/ 1158953 w 2052541"/>
              <a:gd name="connsiteY382" fmla="*/ 2496282 h 2694226"/>
              <a:gd name="connsiteX383" fmla="*/ 1141160 w 2052541"/>
              <a:gd name="connsiteY383" fmla="*/ 2502955 h 2694226"/>
              <a:gd name="connsiteX384" fmla="*/ 1132263 w 2052541"/>
              <a:gd name="connsiteY384" fmla="*/ 2516299 h 2694226"/>
              <a:gd name="connsiteX385" fmla="*/ 1118919 w 2052541"/>
              <a:gd name="connsiteY385" fmla="*/ 2538540 h 2694226"/>
              <a:gd name="connsiteX386" fmla="*/ 1110023 w 2052541"/>
              <a:gd name="connsiteY386" fmla="*/ 2565229 h 2694226"/>
              <a:gd name="connsiteX387" fmla="*/ 1083334 w 2052541"/>
              <a:gd name="connsiteY387" fmla="*/ 2587470 h 2694226"/>
              <a:gd name="connsiteX388" fmla="*/ 1069989 w 2052541"/>
              <a:gd name="connsiteY388" fmla="*/ 2605263 h 2694226"/>
              <a:gd name="connsiteX389" fmla="*/ 1056644 w 2052541"/>
              <a:gd name="connsiteY389" fmla="*/ 2623055 h 2694226"/>
              <a:gd name="connsiteX390" fmla="*/ 981025 w 2052541"/>
              <a:gd name="connsiteY390" fmla="*/ 2627504 h 2694226"/>
              <a:gd name="connsiteX391" fmla="*/ 954336 w 2052541"/>
              <a:gd name="connsiteY391" fmla="*/ 2611935 h 2694226"/>
              <a:gd name="connsiteX392" fmla="*/ 932096 w 2052541"/>
              <a:gd name="connsiteY392" fmla="*/ 2583022 h 2694226"/>
              <a:gd name="connsiteX393" fmla="*/ 916527 w 2052541"/>
              <a:gd name="connsiteY393" fmla="*/ 2571901 h 2694226"/>
              <a:gd name="connsiteX394" fmla="*/ 892062 w 2052541"/>
              <a:gd name="connsiteY394" fmla="*/ 2578574 h 2694226"/>
              <a:gd name="connsiteX395" fmla="*/ 932096 w 2052541"/>
              <a:gd name="connsiteY395" fmla="*/ 2631952 h 2694226"/>
              <a:gd name="connsiteX396" fmla="*/ 914303 w 2052541"/>
              <a:gd name="connsiteY396" fmla="*/ 2636400 h 2694226"/>
              <a:gd name="connsiteX397" fmla="*/ 874269 w 2052541"/>
              <a:gd name="connsiteY397" fmla="*/ 2636400 h 2694226"/>
              <a:gd name="connsiteX398" fmla="*/ 865373 w 2052541"/>
              <a:gd name="connsiteY398" fmla="*/ 2636400 h 2694226"/>
              <a:gd name="connsiteX399" fmla="*/ 838684 w 2052541"/>
              <a:gd name="connsiteY399" fmla="*/ 2663089 h 2694226"/>
              <a:gd name="connsiteX400" fmla="*/ 834236 w 2052541"/>
              <a:gd name="connsiteY400" fmla="*/ 2640848 h 2694226"/>
              <a:gd name="connsiteX401" fmla="*/ 798650 w 2052541"/>
              <a:gd name="connsiteY401" fmla="*/ 2658641 h 2694226"/>
              <a:gd name="connsiteX402" fmla="*/ 789754 w 2052541"/>
              <a:gd name="connsiteY402" fmla="*/ 2665313 h 2694226"/>
              <a:gd name="connsiteX403" fmla="*/ 771961 w 2052541"/>
              <a:gd name="connsiteY403" fmla="*/ 2663089 h 2694226"/>
              <a:gd name="connsiteX404" fmla="*/ 749720 w 2052541"/>
              <a:gd name="connsiteY404" fmla="*/ 2649744 h 2694226"/>
              <a:gd name="connsiteX405" fmla="*/ 723031 w 2052541"/>
              <a:gd name="connsiteY405" fmla="*/ 2649744 h 2694226"/>
              <a:gd name="connsiteX406" fmla="*/ 700790 w 2052541"/>
              <a:gd name="connsiteY406" fmla="*/ 2649744 h 2694226"/>
              <a:gd name="connsiteX407" fmla="*/ 682998 w 2052541"/>
              <a:gd name="connsiteY407" fmla="*/ 2654193 h 2694226"/>
              <a:gd name="connsiteX408" fmla="*/ 651861 w 2052541"/>
              <a:gd name="connsiteY408" fmla="*/ 2669761 h 2694226"/>
              <a:gd name="connsiteX409" fmla="*/ 629620 w 2052541"/>
              <a:gd name="connsiteY409" fmla="*/ 2694226 h 2694226"/>
              <a:gd name="connsiteX410" fmla="*/ 616275 w 2052541"/>
              <a:gd name="connsiteY410" fmla="*/ 2694226 h 2694226"/>
              <a:gd name="connsiteX411" fmla="*/ 602931 w 2052541"/>
              <a:gd name="connsiteY411" fmla="*/ 2694226 h 2694226"/>
              <a:gd name="connsiteX412" fmla="*/ 574017 w 2052541"/>
              <a:gd name="connsiteY412" fmla="*/ 2667537 h 2694226"/>
              <a:gd name="connsiteX413" fmla="*/ 549553 w 2052541"/>
              <a:gd name="connsiteY413" fmla="*/ 2636400 h 2694226"/>
              <a:gd name="connsiteX414" fmla="*/ 520639 w 2052541"/>
              <a:gd name="connsiteY414" fmla="*/ 2583022 h 2694226"/>
              <a:gd name="connsiteX415" fmla="*/ 496174 w 2052541"/>
              <a:gd name="connsiteY415" fmla="*/ 2529644 h 2694226"/>
              <a:gd name="connsiteX416" fmla="*/ 482830 w 2052541"/>
              <a:gd name="connsiteY416" fmla="*/ 2511851 h 2694226"/>
              <a:gd name="connsiteX417" fmla="*/ 456141 w 2052541"/>
              <a:gd name="connsiteY417" fmla="*/ 2454025 h 2694226"/>
              <a:gd name="connsiteX418" fmla="*/ 456141 w 2052541"/>
              <a:gd name="connsiteY418" fmla="*/ 2436232 h 2694226"/>
              <a:gd name="connsiteX419" fmla="*/ 458365 w 2052541"/>
              <a:gd name="connsiteY419" fmla="*/ 2427336 h 2694226"/>
              <a:gd name="connsiteX420" fmla="*/ 460589 w 2052541"/>
              <a:gd name="connsiteY420" fmla="*/ 2413991 h 2694226"/>
              <a:gd name="connsiteX421" fmla="*/ 440572 w 2052541"/>
              <a:gd name="connsiteY421" fmla="*/ 2340596 h 2694226"/>
              <a:gd name="connsiteX422" fmla="*/ 416107 w 2052541"/>
              <a:gd name="connsiteY422" fmla="*/ 2267201 h 2694226"/>
              <a:gd name="connsiteX423" fmla="*/ 404987 w 2052541"/>
              <a:gd name="connsiteY423" fmla="*/ 2240512 h 2694226"/>
              <a:gd name="connsiteX424" fmla="*/ 393866 w 2052541"/>
              <a:gd name="connsiteY424" fmla="*/ 2213823 h 2694226"/>
              <a:gd name="connsiteX425" fmla="*/ 382746 w 2052541"/>
              <a:gd name="connsiteY425" fmla="*/ 2124860 h 2694226"/>
              <a:gd name="connsiteX426" fmla="*/ 371626 w 2052541"/>
              <a:gd name="connsiteY426" fmla="*/ 2035896 h 2694226"/>
              <a:gd name="connsiteX427" fmla="*/ 356057 w 2052541"/>
              <a:gd name="connsiteY427" fmla="*/ 1955829 h 2694226"/>
              <a:gd name="connsiteX428" fmla="*/ 340488 w 2052541"/>
              <a:gd name="connsiteY428" fmla="*/ 1880210 h 2694226"/>
              <a:gd name="connsiteX429" fmla="*/ 324920 w 2052541"/>
              <a:gd name="connsiteY429" fmla="*/ 1764557 h 2694226"/>
              <a:gd name="connsiteX430" fmla="*/ 309351 w 2052541"/>
              <a:gd name="connsiteY430" fmla="*/ 1648905 h 2694226"/>
              <a:gd name="connsiteX431" fmla="*/ 291558 w 2052541"/>
              <a:gd name="connsiteY431" fmla="*/ 1568838 h 2694226"/>
              <a:gd name="connsiteX432" fmla="*/ 273766 w 2052541"/>
              <a:gd name="connsiteY432" fmla="*/ 1488771 h 2694226"/>
              <a:gd name="connsiteX433" fmla="*/ 262645 w 2052541"/>
              <a:gd name="connsiteY433" fmla="*/ 1448737 h 2694226"/>
              <a:gd name="connsiteX434" fmla="*/ 260421 w 2052541"/>
              <a:gd name="connsiteY434" fmla="*/ 1413151 h 2694226"/>
              <a:gd name="connsiteX435" fmla="*/ 251525 w 2052541"/>
              <a:gd name="connsiteY435" fmla="*/ 1350877 h 2694226"/>
              <a:gd name="connsiteX436" fmla="*/ 242628 w 2052541"/>
              <a:gd name="connsiteY436" fmla="*/ 1339757 h 2694226"/>
              <a:gd name="connsiteX437" fmla="*/ 233732 w 2052541"/>
              <a:gd name="connsiteY437" fmla="*/ 1328636 h 2694226"/>
              <a:gd name="connsiteX438" fmla="*/ 238180 w 2052541"/>
              <a:gd name="connsiteY438" fmla="*/ 1297499 h 2694226"/>
              <a:gd name="connsiteX439" fmla="*/ 224836 w 2052541"/>
              <a:gd name="connsiteY439" fmla="*/ 1306395 h 2694226"/>
              <a:gd name="connsiteX440" fmla="*/ 211491 w 2052541"/>
              <a:gd name="connsiteY440" fmla="*/ 1315292 h 2694226"/>
              <a:gd name="connsiteX441" fmla="*/ 202595 w 2052541"/>
              <a:gd name="connsiteY441" fmla="*/ 1270810 h 2694226"/>
              <a:gd name="connsiteX442" fmla="*/ 224836 w 2052541"/>
              <a:gd name="connsiteY442" fmla="*/ 1288603 h 2694226"/>
              <a:gd name="connsiteX443" fmla="*/ 215939 w 2052541"/>
              <a:gd name="connsiteY443" fmla="*/ 1184071 h 2694226"/>
              <a:gd name="connsiteX444" fmla="*/ 193699 w 2052541"/>
              <a:gd name="connsiteY444" fmla="*/ 1083987 h 2694226"/>
              <a:gd name="connsiteX445" fmla="*/ 202595 w 2052541"/>
              <a:gd name="connsiteY445" fmla="*/ 1079538 h 2694226"/>
              <a:gd name="connsiteX446" fmla="*/ 198147 w 2052541"/>
              <a:gd name="connsiteY446" fmla="*/ 1061746 h 2694226"/>
              <a:gd name="connsiteX447" fmla="*/ 193699 w 2052541"/>
              <a:gd name="connsiteY447" fmla="*/ 1043953 h 2694226"/>
              <a:gd name="connsiteX448" fmla="*/ 175906 w 2052541"/>
              <a:gd name="connsiteY448" fmla="*/ 1052849 h 2694226"/>
              <a:gd name="connsiteX449" fmla="*/ 164785 w 2052541"/>
              <a:gd name="connsiteY449" fmla="*/ 1035057 h 2694226"/>
              <a:gd name="connsiteX450" fmla="*/ 153665 w 2052541"/>
              <a:gd name="connsiteY450" fmla="*/ 1012816 h 2694226"/>
              <a:gd name="connsiteX451" fmla="*/ 140320 w 2052541"/>
              <a:gd name="connsiteY451" fmla="*/ 1070642 h 2694226"/>
              <a:gd name="connsiteX452" fmla="*/ 135872 w 2052541"/>
              <a:gd name="connsiteY452" fmla="*/ 1070642 h 2694226"/>
              <a:gd name="connsiteX453" fmla="*/ 126976 w 2052541"/>
              <a:gd name="connsiteY453" fmla="*/ 1046177 h 2694226"/>
              <a:gd name="connsiteX454" fmla="*/ 122528 w 2052541"/>
              <a:gd name="connsiteY454" fmla="*/ 1021712 h 2694226"/>
              <a:gd name="connsiteX455" fmla="*/ 120304 w 2052541"/>
              <a:gd name="connsiteY455" fmla="*/ 990575 h 2694226"/>
              <a:gd name="connsiteX456" fmla="*/ 109183 w 2052541"/>
              <a:gd name="connsiteY456" fmla="*/ 963886 h 2694226"/>
              <a:gd name="connsiteX457" fmla="*/ 91391 w 2052541"/>
              <a:gd name="connsiteY457" fmla="*/ 863802 h 2694226"/>
              <a:gd name="connsiteX458" fmla="*/ 73598 w 2052541"/>
              <a:gd name="connsiteY458" fmla="*/ 759270 h 2694226"/>
              <a:gd name="connsiteX459" fmla="*/ 75822 w 2052541"/>
              <a:gd name="connsiteY459" fmla="*/ 743701 h 2694226"/>
              <a:gd name="connsiteX460" fmla="*/ 86942 w 2052541"/>
              <a:gd name="connsiteY460" fmla="*/ 728133 h 2694226"/>
              <a:gd name="connsiteX461" fmla="*/ 69150 w 2052541"/>
              <a:gd name="connsiteY461" fmla="*/ 728133 h 2694226"/>
              <a:gd name="connsiteX462" fmla="*/ 51357 w 2052541"/>
              <a:gd name="connsiteY462" fmla="*/ 619152 h 2694226"/>
              <a:gd name="connsiteX463" fmla="*/ 33564 w 2052541"/>
              <a:gd name="connsiteY463" fmla="*/ 510172 h 2694226"/>
              <a:gd name="connsiteX464" fmla="*/ 38012 w 2052541"/>
              <a:gd name="connsiteY464" fmla="*/ 505724 h 2694226"/>
              <a:gd name="connsiteX465" fmla="*/ 46909 w 2052541"/>
              <a:gd name="connsiteY465" fmla="*/ 514620 h 2694226"/>
              <a:gd name="connsiteX466" fmla="*/ 78046 w 2052541"/>
              <a:gd name="connsiteY466" fmla="*/ 496827 h 2694226"/>
              <a:gd name="connsiteX467" fmla="*/ 55805 w 2052541"/>
              <a:gd name="connsiteY467" fmla="*/ 483483 h 2694226"/>
              <a:gd name="connsiteX468" fmla="*/ 55805 w 2052541"/>
              <a:gd name="connsiteY468" fmla="*/ 465690 h 2694226"/>
              <a:gd name="connsiteX469" fmla="*/ 46909 w 2052541"/>
              <a:gd name="connsiteY469" fmla="*/ 407864 h 2694226"/>
              <a:gd name="connsiteX470" fmla="*/ 15772 w 2052541"/>
              <a:gd name="connsiteY470" fmla="*/ 318901 h 2694226"/>
              <a:gd name="connsiteX471" fmla="*/ 6875 w 2052541"/>
              <a:gd name="connsiteY471" fmla="*/ 283315 h 2694226"/>
              <a:gd name="connsiteX472" fmla="*/ 203 w 2052541"/>
              <a:gd name="connsiteY472" fmla="*/ 216593 h 2694226"/>
              <a:gd name="connsiteX473" fmla="*/ 20220 w 2052541"/>
              <a:gd name="connsiteY473" fmla="*/ 149870 h 2694226"/>
              <a:gd name="connsiteX474" fmla="*/ 24668 w 2052541"/>
              <a:gd name="connsiteY474" fmla="*/ 145422 h 2694226"/>
              <a:gd name="connsiteX475" fmla="*/ 33564 w 2052541"/>
              <a:gd name="connsiteY475" fmla="*/ 140974 h 2694226"/>
              <a:gd name="connsiteX476" fmla="*/ 64702 w 2052541"/>
              <a:gd name="connsiteY476" fmla="*/ 169887 h 2694226"/>
              <a:gd name="connsiteX477" fmla="*/ 104735 w 2052541"/>
              <a:gd name="connsiteY477" fmla="*/ 185455 h 2694226"/>
              <a:gd name="connsiteX478" fmla="*/ 78046 w 2052541"/>
              <a:gd name="connsiteY478" fmla="*/ 212144 h 2694226"/>
              <a:gd name="connsiteX479" fmla="*/ 78046 w 2052541"/>
              <a:gd name="connsiteY479" fmla="*/ 265522 h 2694226"/>
              <a:gd name="connsiteX480" fmla="*/ 86942 w 2052541"/>
              <a:gd name="connsiteY480" fmla="*/ 305556 h 2694226"/>
              <a:gd name="connsiteX481" fmla="*/ 78046 w 2052541"/>
              <a:gd name="connsiteY481" fmla="*/ 330021 h 2694226"/>
              <a:gd name="connsiteX482" fmla="*/ 78046 w 2052541"/>
              <a:gd name="connsiteY482" fmla="*/ 354486 h 2694226"/>
              <a:gd name="connsiteX483" fmla="*/ 95839 w 2052541"/>
              <a:gd name="connsiteY483" fmla="*/ 416761 h 2694226"/>
              <a:gd name="connsiteX484" fmla="*/ 98063 w 2052541"/>
              <a:gd name="connsiteY484" fmla="*/ 423433 h 2694226"/>
              <a:gd name="connsiteX485" fmla="*/ 100287 w 2052541"/>
              <a:gd name="connsiteY485" fmla="*/ 430105 h 2694226"/>
              <a:gd name="connsiteX486" fmla="*/ 102511 w 2052541"/>
              <a:gd name="connsiteY486" fmla="*/ 494603 h 2694226"/>
              <a:gd name="connsiteX487" fmla="*/ 122528 w 2052541"/>
              <a:gd name="connsiteY487" fmla="*/ 550206 h 2694226"/>
              <a:gd name="connsiteX488" fmla="*/ 126976 w 2052541"/>
              <a:gd name="connsiteY488" fmla="*/ 594687 h 2694226"/>
              <a:gd name="connsiteX489" fmla="*/ 126976 w 2052541"/>
              <a:gd name="connsiteY489" fmla="*/ 616928 h 2694226"/>
              <a:gd name="connsiteX490" fmla="*/ 131424 w 2052541"/>
              <a:gd name="connsiteY490" fmla="*/ 643617 h 2694226"/>
              <a:gd name="connsiteX491" fmla="*/ 140320 w 2052541"/>
              <a:gd name="connsiteY491" fmla="*/ 670306 h 2694226"/>
              <a:gd name="connsiteX492" fmla="*/ 122528 w 2052541"/>
              <a:gd name="connsiteY492" fmla="*/ 696995 h 2694226"/>
              <a:gd name="connsiteX493" fmla="*/ 122528 w 2052541"/>
              <a:gd name="connsiteY493" fmla="*/ 714788 h 2694226"/>
              <a:gd name="connsiteX494" fmla="*/ 126976 w 2052541"/>
              <a:gd name="connsiteY494" fmla="*/ 732581 h 2694226"/>
              <a:gd name="connsiteX495" fmla="*/ 131424 w 2052541"/>
              <a:gd name="connsiteY495" fmla="*/ 750374 h 2694226"/>
              <a:gd name="connsiteX496" fmla="*/ 140320 w 2052541"/>
              <a:gd name="connsiteY496" fmla="*/ 765942 h 2694226"/>
              <a:gd name="connsiteX497" fmla="*/ 153665 w 2052541"/>
              <a:gd name="connsiteY497" fmla="*/ 781511 h 2694226"/>
              <a:gd name="connsiteX498" fmla="*/ 135872 w 2052541"/>
              <a:gd name="connsiteY498" fmla="*/ 799303 h 2694226"/>
              <a:gd name="connsiteX499" fmla="*/ 142545 w 2052541"/>
              <a:gd name="connsiteY499" fmla="*/ 812648 h 2694226"/>
              <a:gd name="connsiteX500" fmla="*/ 149217 w 2052541"/>
              <a:gd name="connsiteY500" fmla="*/ 825993 h 2694226"/>
              <a:gd name="connsiteX501" fmla="*/ 160337 w 2052541"/>
              <a:gd name="connsiteY501" fmla="*/ 805976 h 2694226"/>
              <a:gd name="connsiteX502" fmla="*/ 184802 w 2052541"/>
              <a:gd name="connsiteY502" fmla="*/ 808200 h 2694226"/>
              <a:gd name="connsiteX503" fmla="*/ 182578 w 2052541"/>
              <a:gd name="connsiteY503" fmla="*/ 777063 h 2694226"/>
              <a:gd name="connsiteX504" fmla="*/ 180354 w 2052541"/>
              <a:gd name="connsiteY504" fmla="*/ 750374 h 2694226"/>
              <a:gd name="connsiteX505" fmla="*/ 167010 w 2052541"/>
              <a:gd name="connsiteY505" fmla="*/ 685875 h 2694226"/>
              <a:gd name="connsiteX506" fmla="*/ 158113 w 2052541"/>
              <a:gd name="connsiteY506" fmla="*/ 621377 h 2694226"/>
              <a:gd name="connsiteX507" fmla="*/ 146993 w 2052541"/>
              <a:gd name="connsiteY507" fmla="*/ 554654 h 2694226"/>
              <a:gd name="connsiteX508" fmla="*/ 140320 w 2052541"/>
              <a:gd name="connsiteY508" fmla="*/ 487931 h 2694226"/>
              <a:gd name="connsiteX509" fmla="*/ 113631 w 2052541"/>
              <a:gd name="connsiteY509" fmla="*/ 434553 h 2694226"/>
              <a:gd name="connsiteX510" fmla="*/ 95839 w 2052541"/>
              <a:gd name="connsiteY510" fmla="*/ 336693 h 2694226"/>
              <a:gd name="connsiteX511" fmla="*/ 111407 w 2052541"/>
              <a:gd name="connsiteY511" fmla="*/ 316677 h 2694226"/>
              <a:gd name="connsiteX512" fmla="*/ 126976 w 2052541"/>
              <a:gd name="connsiteY512" fmla="*/ 296660 h 2694226"/>
              <a:gd name="connsiteX513" fmla="*/ 144769 w 2052541"/>
              <a:gd name="connsiteY513" fmla="*/ 274419 h 2694226"/>
              <a:gd name="connsiteX514" fmla="*/ 155889 w 2052541"/>
              <a:gd name="connsiteY514" fmla="*/ 272195 h 2694226"/>
              <a:gd name="connsiteX515" fmla="*/ 162561 w 2052541"/>
              <a:gd name="connsiteY515" fmla="*/ 269971 h 2694226"/>
              <a:gd name="connsiteX516" fmla="*/ 167010 w 2052541"/>
              <a:gd name="connsiteY516" fmla="*/ 276643 h 2694226"/>
              <a:gd name="connsiteX517" fmla="*/ 171458 w 2052541"/>
              <a:gd name="connsiteY517" fmla="*/ 283315 h 2694226"/>
              <a:gd name="connsiteX518" fmla="*/ 193699 w 2052541"/>
              <a:gd name="connsiteY518" fmla="*/ 292211 h 2694226"/>
              <a:gd name="connsiteX519" fmla="*/ 198147 w 2052541"/>
              <a:gd name="connsiteY519" fmla="*/ 287763 h 2694226"/>
              <a:gd name="connsiteX520" fmla="*/ 202595 w 2052541"/>
              <a:gd name="connsiteY520" fmla="*/ 278867 h 2694226"/>
              <a:gd name="connsiteX521" fmla="*/ 218164 w 2052541"/>
              <a:gd name="connsiteY521" fmla="*/ 241057 h 2694226"/>
              <a:gd name="connsiteX522" fmla="*/ 247077 w 2052541"/>
              <a:gd name="connsiteY522" fmla="*/ 216593 h 2694226"/>
              <a:gd name="connsiteX523" fmla="*/ 251525 w 2052541"/>
              <a:gd name="connsiteY523" fmla="*/ 212144 h 2694226"/>
              <a:gd name="connsiteX524" fmla="*/ 273766 w 2052541"/>
              <a:gd name="connsiteY524" fmla="*/ 176559 h 2694226"/>
              <a:gd name="connsiteX525" fmla="*/ 304903 w 2052541"/>
              <a:gd name="connsiteY525" fmla="*/ 154318 h 2694226"/>
              <a:gd name="connsiteX526" fmla="*/ 313799 w 2052541"/>
              <a:gd name="connsiteY526" fmla="*/ 145422 h 2694226"/>
              <a:gd name="connsiteX527" fmla="*/ 311575 w 2052541"/>
              <a:gd name="connsiteY527" fmla="*/ 160991 h 2694226"/>
              <a:gd name="connsiteX528" fmla="*/ 309351 w 2052541"/>
              <a:gd name="connsiteY528" fmla="*/ 176559 h 2694226"/>
              <a:gd name="connsiteX529" fmla="*/ 318247 w 2052541"/>
              <a:gd name="connsiteY529" fmla="*/ 198800 h 2694226"/>
              <a:gd name="connsiteX530" fmla="*/ 327144 w 2052541"/>
              <a:gd name="connsiteY530" fmla="*/ 198800 h 2694226"/>
              <a:gd name="connsiteX531" fmla="*/ 331592 w 2052541"/>
              <a:gd name="connsiteY531" fmla="*/ 181007 h 2694226"/>
              <a:gd name="connsiteX532" fmla="*/ 333816 w 2052541"/>
              <a:gd name="connsiteY532" fmla="*/ 165439 h 2694226"/>
              <a:gd name="connsiteX533" fmla="*/ 336040 w 2052541"/>
              <a:gd name="connsiteY533" fmla="*/ 154318 h 2694226"/>
              <a:gd name="connsiteX534" fmla="*/ 349385 w 2052541"/>
              <a:gd name="connsiteY534" fmla="*/ 145422 h 2694226"/>
              <a:gd name="connsiteX535" fmla="*/ 358281 w 2052541"/>
              <a:gd name="connsiteY535" fmla="*/ 140974 h 2694226"/>
              <a:gd name="connsiteX536" fmla="*/ 340488 w 2052541"/>
              <a:gd name="connsiteY536" fmla="*/ 118733 h 2694226"/>
              <a:gd name="connsiteX537" fmla="*/ 347161 w 2052541"/>
              <a:gd name="connsiteY537" fmla="*/ 109836 h 2694226"/>
              <a:gd name="connsiteX538" fmla="*/ 353833 w 2052541"/>
              <a:gd name="connsiteY538" fmla="*/ 100940 h 2694226"/>
              <a:gd name="connsiteX539" fmla="*/ 313799 w 2052541"/>
              <a:gd name="connsiteY539" fmla="*/ 87596 h 2694226"/>
              <a:gd name="connsiteX540" fmla="*/ 338264 w 2052541"/>
              <a:gd name="connsiteY540" fmla="*/ 60907 h 2694226"/>
              <a:gd name="connsiteX541" fmla="*/ 376074 w 2052541"/>
              <a:gd name="connsiteY541" fmla="*/ 65355 h 2694226"/>
              <a:gd name="connsiteX542" fmla="*/ 376074 w 2052541"/>
              <a:gd name="connsiteY542" fmla="*/ 52010 h 2694226"/>
              <a:gd name="connsiteX543" fmla="*/ 349385 w 2052541"/>
              <a:gd name="connsiteY543" fmla="*/ 43114 h 2694226"/>
              <a:gd name="connsiteX544" fmla="*/ 336040 w 2052541"/>
              <a:gd name="connsiteY544" fmla="*/ 29769 h 2694226"/>
              <a:gd name="connsiteX545" fmla="*/ 336040 w 2052541"/>
              <a:gd name="connsiteY545" fmla="*/ 20873 h 2694226"/>
              <a:gd name="connsiteX546" fmla="*/ 344937 w 2052541"/>
              <a:gd name="connsiteY546" fmla="*/ 16425 h 2694226"/>
              <a:gd name="connsiteX547" fmla="*/ 389418 w 2052541"/>
              <a:gd name="connsiteY547" fmla="*/ 20873 h 2694226"/>
              <a:gd name="connsiteX548" fmla="*/ 433900 w 2052541"/>
              <a:gd name="connsiteY548" fmla="*/ 38665 h 2694226"/>
              <a:gd name="connsiteX549" fmla="*/ 438348 w 2052541"/>
              <a:gd name="connsiteY549" fmla="*/ 47562 h 2694226"/>
              <a:gd name="connsiteX550" fmla="*/ 433900 w 2052541"/>
              <a:gd name="connsiteY550" fmla="*/ 105388 h 2694226"/>
              <a:gd name="connsiteX551" fmla="*/ 438348 w 2052541"/>
              <a:gd name="connsiteY551" fmla="*/ 114285 h 2694226"/>
              <a:gd name="connsiteX552" fmla="*/ 451693 w 2052541"/>
              <a:gd name="connsiteY552" fmla="*/ 138749 h 2694226"/>
              <a:gd name="connsiteX553" fmla="*/ 473934 w 2052541"/>
              <a:gd name="connsiteY553" fmla="*/ 154318 h 2694226"/>
              <a:gd name="connsiteX554" fmla="*/ 482830 w 2052541"/>
              <a:gd name="connsiteY554" fmla="*/ 154318 h 2694226"/>
              <a:gd name="connsiteX555" fmla="*/ 482830 w 2052541"/>
              <a:gd name="connsiteY555" fmla="*/ 105388 h 2694226"/>
              <a:gd name="connsiteX556" fmla="*/ 498399 w 2052541"/>
              <a:gd name="connsiteY556" fmla="*/ 114285 h 2694226"/>
              <a:gd name="connsiteX557" fmla="*/ 505071 w 2052541"/>
              <a:gd name="connsiteY557" fmla="*/ 105388 h 2694226"/>
              <a:gd name="connsiteX558" fmla="*/ 505071 w 2052541"/>
              <a:gd name="connsiteY558" fmla="*/ 83147 h 2694226"/>
              <a:gd name="connsiteX559" fmla="*/ 496174 w 2052541"/>
              <a:gd name="connsiteY559" fmla="*/ 60907 h 2694226"/>
              <a:gd name="connsiteX560" fmla="*/ 505071 w 2052541"/>
              <a:gd name="connsiteY560" fmla="*/ 56458 h 2694226"/>
              <a:gd name="connsiteX561" fmla="*/ 509519 w 2052541"/>
              <a:gd name="connsiteY561" fmla="*/ 52010 h 2694226"/>
              <a:gd name="connsiteX562" fmla="*/ 536208 w 2052541"/>
              <a:gd name="connsiteY562" fmla="*/ 69803 h 2694226"/>
              <a:gd name="connsiteX563" fmla="*/ 560673 w 2052541"/>
              <a:gd name="connsiteY563" fmla="*/ 109836 h 2694226"/>
              <a:gd name="connsiteX564" fmla="*/ 598482 w 2052541"/>
              <a:gd name="connsiteY564" fmla="*/ 132077 h 2694226"/>
              <a:gd name="connsiteX565" fmla="*/ 651861 w 2052541"/>
              <a:gd name="connsiteY565" fmla="*/ 154318 h 2694226"/>
              <a:gd name="connsiteX566" fmla="*/ 709687 w 2052541"/>
              <a:gd name="connsiteY566" fmla="*/ 212144 h 2694226"/>
              <a:gd name="connsiteX567" fmla="*/ 729704 w 2052541"/>
              <a:gd name="connsiteY567" fmla="*/ 252178 h 2694226"/>
              <a:gd name="connsiteX568" fmla="*/ 718583 w 2052541"/>
              <a:gd name="connsiteY568" fmla="*/ 296660 h 2694226"/>
              <a:gd name="connsiteX569" fmla="*/ 745272 w 2052541"/>
              <a:gd name="connsiteY569" fmla="*/ 301108 h 2694226"/>
              <a:gd name="connsiteX570" fmla="*/ 723031 w 2052541"/>
              <a:gd name="connsiteY570" fmla="*/ 318901 h 2694226"/>
              <a:gd name="connsiteX571" fmla="*/ 736376 w 2052541"/>
              <a:gd name="connsiteY571" fmla="*/ 323349 h 2694226"/>
              <a:gd name="connsiteX572" fmla="*/ 749720 w 2052541"/>
              <a:gd name="connsiteY572" fmla="*/ 327797 h 2694226"/>
              <a:gd name="connsiteX573" fmla="*/ 727480 w 2052541"/>
              <a:gd name="connsiteY573" fmla="*/ 394519 h 2694226"/>
              <a:gd name="connsiteX574" fmla="*/ 723031 w 2052541"/>
              <a:gd name="connsiteY574" fmla="*/ 410088 h 2694226"/>
              <a:gd name="connsiteX575" fmla="*/ 718583 w 2052541"/>
              <a:gd name="connsiteY575" fmla="*/ 421209 h 2694226"/>
              <a:gd name="connsiteX576" fmla="*/ 729704 w 2052541"/>
              <a:gd name="connsiteY576" fmla="*/ 459018 h 2694226"/>
              <a:gd name="connsiteX577" fmla="*/ 740824 w 2052541"/>
              <a:gd name="connsiteY577" fmla="*/ 496827 h 2694226"/>
              <a:gd name="connsiteX578" fmla="*/ 754169 w 2052541"/>
              <a:gd name="connsiteY578" fmla="*/ 532413 h 2694226"/>
              <a:gd name="connsiteX579" fmla="*/ 758617 w 2052541"/>
              <a:gd name="connsiteY579" fmla="*/ 541309 h 2694226"/>
              <a:gd name="connsiteX580" fmla="*/ 771961 w 2052541"/>
              <a:gd name="connsiteY580" fmla="*/ 585791 h 2694226"/>
              <a:gd name="connsiteX581" fmla="*/ 780858 w 2052541"/>
              <a:gd name="connsiteY581" fmla="*/ 581343 h 2694226"/>
              <a:gd name="connsiteX582" fmla="*/ 789754 w 2052541"/>
              <a:gd name="connsiteY582" fmla="*/ 596911 h 2694226"/>
              <a:gd name="connsiteX583" fmla="*/ 794202 w 2052541"/>
              <a:gd name="connsiteY583" fmla="*/ 612480 h 2694226"/>
              <a:gd name="connsiteX584" fmla="*/ 818667 w 2052541"/>
              <a:gd name="connsiteY584" fmla="*/ 768166 h 2694226"/>
              <a:gd name="connsiteX585" fmla="*/ 843132 w 2052541"/>
              <a:gd name="connsiteY585" fmla="*/ 923852 h 2694226"/>
              <a:gd name="connsiteX586" fmla="*/ 929795 w 2052541"/>
              <a:gd name="connsiteY586" fmla="*/ 880258 h 2694226"/>
              <a:gd name="connsiteX587" fmla="*/ 941745 w 2052541"/>
              <a:gd name="connsiteY587" fmla="*/ 1156259 h 2694226"/>
              <a:gd name="connsiteX588" fmla="*/ 914303 w 2052541"/>
              <a:gd name="connsiteY588" fmla="*/ 1244121 h 2694226"/>
              <a:gd name="connsiteX589" fmla="*/ 932096 w 2052541"/>
              <a:gd name="connsiteY589" fmla="*/ 1324188 h 2694226"/>
              <a:gd name="connsiteX590" fmla="*/ 928477 w 2052541"/>
              <a:gd name="connsiteY590" fmla="*/ 1307454 h 2694226"/>
              <a:gd name="connsiteX591" fmla="*/ 919205 w 2052541"/>
              <a:gd name="connsiteY591" fmla="*/ 926642 h 2694226"/>
              <a:gd name="connsiteX592" fmla="*/ 974353 w 2052541"/>
              <a:gd name="connsiteY592" fmla="*/ 1261914 h 2694226"/>
              <a:gd name="connsiteX593" fmla="*/ 922070 w 2052541"/>
              <a:gd name="connsiteY593" fmla="*/ 914571 h 2694226"/>
              <a:gd name="connsiteX594" fmla="*/ 1003907 w 2052541"/>
              <a:gd name="connsiteY594" fmla="*/ 1004978 h 2694226"/>
              <a:gd name="connsiteX595" fmla="*/ 1087782 w 2052541"/>
              <a:gd name="connsiteY595" fmla="*/ 897163 h 2694226"/>
              <a:gd name="connsiteX596" fmla="*/ 1092230 w 2052541"/>
              <a:gd name="connsiteY596" fmla="*/ 888267 h 2694226"/>
              <a:gd name="connsiteX597" fmla="*/ 1101126 w 2052541"/>
              <a:gd name="connsiteY597" fmla="*/ 879371 h 2694226"/>
              <a:gd name="connsiteX598" fmla="*/ 1110023 w 2052541"/>
              <a:gd name="connsiteY598" fmla="*/ 839337 h 2694226"/>
              <a:gd name="connsiteX599" fmla="*/ 1112247 w 2052541"/>
              <a:gd name="connsiteY599" fmla="*/ 823769 h 2694226"/>
              <a:gd name="connsiteX600" fmla="*/ 1125780 w 2052541"/>
              <a:gd name="connsiteY600" fmla="*/ 691275 h 2694226"/>
              <a:gd name="connsiteX601" fmla="*/ 1163401 w 2052541"/>
              <a:gd name="connsiteY601" fmla="*/ 710340 h 2694226"/>
              <a:gd name="connsiteX602" fmla="*/ 1194538 w 2052541"/>
              <a:gd name="connsiteY602" fmla="*/ 710340 h 2694226"/>
              <a:gd name="connsiteX603" fmla="*/ 1176745 w 2052541"/>
              <a:gd name="connsiteY603" fmla="*/ 739253 h 2694226"/>
              <a:gd name="connsiteX604" fmla="*/ 1158953 w 2052541"/>
              <a:gd name="connsiteY604" fmla="*/ 772614 h 2694226"/>
              <a:gd name="connsiteX605" fmla="*/ 1163401 w 2052541"/>
              <a:gd name="connsiteY605" fmla="*/ 774838 h 2694226"/>
              <a:gd name="connsiteX606" fmla="*/ 1167849 w 2052541"/>
              <a:gd name="connsiteY606" fmla="*/ 777063 h 2694226"/>
              <a:gd name="connsiteX607" fmla="*/ 1194538 w 2052541"/>
              <a:gd name="connsiteY607" fmla="*/ 710340 h 2694226"/>
              <a:gd name="connsiteX608" fmla="*/ 1221227 w 2052541"/>
              <a:gd name="connsiteY608" fmla="*/ 685875 h 2694226"/>
              <a:gd name="connsiteX609" fmla="*/ 1230123 w 2052541"/>
              <a:gd name="connsiteY609" fmla="*/ 652514 h 2694226"/>
              <a:gd name="connsiteX610" fmla="*/ 1247916 w 2052541"/>
              <a:gd name="connsiteY610" fmla="*/ 634721 h 2694226"/>
              <a:gd name="connsiteX611" fmla="*/ 1256812 w 2052541"/>
              <a:gd name="connsiteY611" fmla="*/ 619152 h 2694226"/>
              <a:gd name="connsiteX612" fmla="*/ 1257924 w 2052541"/>
              <a:gd name="connsiteY612" fmla="*/ 608588 h 2694226"/>
              <a:gd name="connsiteX613" fmla="*/ 1260617 w 2052541"/>
              <a:gd name="connsiteY613" fmla="*/ 600958 h 2694226"/>
              <a:gd name="connsiteX614" fmla="*/ 1260149 w 2052541"/>
              <a:gd name="connsiteY614" fmla="*/ 601360 h 2694226"/>
              <a:gd name="connsiteX615" fmla="*/ 1247916 w 2052541"/>
              <a:gd name="connsiteY615" fmla="*/ 608032 h 2694226"/>
              <a:gd name="connsiteX616" fmla="*/ 1247916 w 2052541"/>
              <a:gd name="connsiteY616" fmla="*/ 430105 h 2694226"/>
              <a:gd name="connsiteX617" fmla="*/ 1225675 w 2052541"/>
              <a:gd name="connsiteY617" fmla="*/ 430105 h 2694226"/>
              <a:gd name="connsiteX618" fmla="*/ 1234571 w 2052541"/>
              <a:gd name="connsiteY618" fmla="*/ 396744 h 2694226"/>
              <a:gd name="connsiteX619" fmla="*/ 1243468 w 2052541"/>
              <a:gd name="connsiteY619" fmla="*/ 363382 h 2694226"/>
              <a:gd name="connsiteX620" fmla="*/ 1256812 w 2052541"/>
              <a:gd name="connsiteY620" fmla="*/ 327797 h 2694226"/>
              <a:gd name="connsiteX621" fmla="*/ 1274605 w 2052541"/>
              <a:gd name="connsiteY621" fmla="*/ 314452 h 2694226"/>
              <a:gd name="connsiteX622" fmla="*/ 1281277 w 2052541"/>
              <a:gd name="connsiteY622" fmla="*/ 285539 h 2694226"/>
              <a:gd name="connsiteX623" fmla="*/ 1292398 w 2052541"/>
              <a:gd name="connsiteY623" fmla="*/ 252178 h 2694226"/>
              <a:gd name="connsiteX624" fmla="*/ 1314639 w 2052541"/>
              <a:gd name="connsiteY624" fmla="*/ 221041 h 2694226"/>
              <a:gd name="connsiteX625" fmla="*/ 1341328 w 2052541"/>
              <a:gd name="connsiteY625" fmla="*/ 189904 h 2694226"/>
              <a:gd name="connsiteX626" fmla="*/ 1352448 w 2052541"/>
              <a:gd name="connsiteY626" fmla="*/ 181007 h 2694226"/>
              <a:gd name="connsiteX627" fmla="*/ 1359120 w 2052541"/>
              <a:gd name="connsiteY627" fmla="*/ 172111 h 2694226"/>
              <a:gd name="connsiteX628" fmla="*/ 1379137 w 2052541"/>
              <a:gd name="connsiteY628" fmla="*/ 127629 h 2694226"/>
              <a:gd name="connsiteX629" fmla="*/ 1399154 w 2052541"/>
              <a:gd name="connsiteY629" fmla="*/ 83147 h 2694226"/>
              <a:gd name="connsiteX630" fmla="*/ 1408050 w 2052541"/>
              <a:gd name="connsiteY630" fmla="*/ 72027 h 2694226"/>
              <a:gd name="connsiteX631" fmla="*/ 1421395 w 2052541"/>
              <a:gd name="connsiteY631" fmla="*/ 60907 h 2694226"/>
              <a:gd name="connsiteX632" fmla="*/ 1425843 w 2052541"/>
              <a:gd name="connsiteY632" fmla="*/ 56458 h 2694226"/>
              <a:gd name="connsiteX633" fmla="*/ 1461428 w 2052541"/>
              <a:gd name="connsiteY633" fmla="*/ 25321 h 2694226"/>
              <a:gd name="connsiteX634" fmla="*/ 1505910 w 2052541"/>
              <a:gd name="connsiteY634" fmla="*/ 3080 h 2694226"/>
              <a:gd name="connsiteX635" fmla="*/ 1518143 w 2052541"/>
              <a:gd name="connsiteY635" fmla="*/ 22 h 269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2052541" h="2694226">
                <a:moveTo>
                  <a:pt x="820891" y="2454025"/>
                </a:moveTo>
                <a:lnTo>
                  <a:pt x="811995" y="2458473"/>
                </a:lnTo>
                <a:cubicBezTo>
                  <a:pt x="814960" y="2461438"/>
                  <a:pt x="816443" y="2464404"/>
                  <a:pt x="816443" y="2467369"/>
                </a:cubicBezTo>
                <a:cubicBezTo>
                  <a:pt x="816443" y="2470335"/>
                  <a:pt x="817926" y="2473300"/>
                  <a:pt x="820891" y="2476265"/>
                </a:cubicBezTo>
                <a:lnTo>
                  <a:pt x="825339" y="2476265"/>
                </a:lnTo>
                <a:cubicBezTo>
                  <a:pt x="828305" y="2476265"/>
                  <a:pt x="829788" y="2475524"/>
                  <a:pt x="829788" y="2474041"/>
                </a:cubicBezTo>
                <a:cubicBezTo>
                  <a:pt x="829788" y="2472559"/>
                  <a:pt x="831270" y="2471817"/>
                  <a:pt x="834236" y="2471817"/>
                </a:cubicBezTo>
                <a:cubicBezTo>
                  <a:pt x="831270" y="2468852"/>
                  <a:pt x="829046" y="2465886"/>
                  <a:pt x="827563" y="2462921"/>
                </a:cubicBezTo>
                <a:cubicBezTo>
                  <a:pt x="826081" y="2459956"/>
                  <a:pt x="823857" y="2456990"/>
                  <a:pt x="820891" y="2454025"/>
                </a:cubicBezTo>
                <a:close/>
                <a:moveTo>
                  <a:pt x="905407" y="2431784"/>
                </a:moveTo>
                <a:cubicBezTo>
                  <a:pt x="893545" y="2440680"/>
                  <a:pt x="881683" y="2446611"/>
                  <a:pt x="869821" y="2449576"/>
                </a:cubicBezTo>
                <a:cubicBezTo>
                  <a:pt x="875752" y="2455507"/>
                  <a:pt x="880942" y="2459214"/>
                  <a:pt x="885390" y="2460697"/>
                </a:cubicBezTo>
                <a:cubicBezTo>
                  <a:pt x="889838" y="2462180"/>
                  <a:pt x="895027" y="2465886"/>
                  <a:pt x="900958" y="2471817"/>
                </a:cubicBezTo>
                <a:cubicBezTo>
                  <a:pt x="903924" y="2462921"/>
                  <a:pt x="905407" y="2449576"/>
                  <a:pt x="905407" y="2431784"/>
                </a:cubicBezTo>
                <a:close/>
                <a:moveTo>
                  <a:pt x="1225675" y="2276098"/>
                </a:moveTo>
                <a:cubicBezTo>
                  <a:pt x="1210848" y="2276098"/>
                  <a:pt x="1201952" y="2276839"/>
                  <a:pt x="1198986" y="2278322"/>
                </a:cubicBezTo>
                <a:cubicBezTo>
                  <a:pt x="1196021" y="2279804"/>
                  <a:pt x="1194538" y="2286477"/>
                  <a:pt x="1194538" y="2298339"/>
                </a:cubicBezTo>
                <a:cubicBezTo>
                  <a:pt x="1200469" y="2292408"/>
                  <a:pt x="1205658" y="2288701"/>
                  <a:pt x="1210107" y="2287218"/>
                </a:cubicBezTo>
                <a:cubicBezTo>
                  <a:pt x="1214555" y="2285736"/>
                  <a:pt x="1219744" y="2282028"/>
                  <a:pt x="1225675" y="2276098"/>
                </a:cubicBezTo>
                <a:close/>
                <a:moveTo>
                  <a:pt x="1483669" y="1591079"/>
                </a:moveTo>
                <a:cubicBezTo>
                  <a:pt x="1489600" y="1591079"/>
                  <a:pt x="1492566" y="1592561"/>
                  <a:pt x="1492566" y="1595527"/>
                </a:cubicBezTo>
                <a:cubicBezTo>
                  <a:pt x="1492566" y="1607388"/>
                  <a:pt x="1489600" y="1622216"/>
                  <a:pt x="1483669" y="1640009"/>
                </a:cubicBezTo>
                <a:cubicBezTo>
                  <a:pt x="1477738" y="1640009"/>
                  <a:pt x="1473290" y="1638526"/>
                  <a:pt x="1470325" y="1635560"/>
                </a:cubicBezTo>
                <a:cubicBezTo>
                  <a:pt x="1473290" y="1629630"/>
                  <a:pt x="1475514" y="1622216"/>
                  <a:pt x="1476997" y="1613319"/>
                </a:cubicBezTo>
                <a:cubicBezTo>
                  <a:pt x="1478480" y="1604423"/>
                  <a:pt x="1480704" y="1597010"/>
                  <a:pt x="1483669" y="1591079"/>
                </a:cubicBezTo>
                <a:close/>
                <a:moveTo>
                  <a:pt x="224836" y="1333085"/>
                </a:moveTo>
                <a:cubicBezTo>
                  <a:pt x="230767" y="1347912"/>
                  <a:pt x="235215" y="1362739"/>
                  <a:pt x="238180" y="1377566"/>
                </a:cubicBezTo>
                <a:lnTo>
                  <a:pt x="247077" y="1422048"/>
                </a:lnTo>
                <a:lnTo>
                  <a:pt x="238180" y="1422048"/>
                </a:lnTo>
                <a:cubicBezTo>
                  <a:pt x="226319" y="1389428"/>
                  <a:pt x="218905" y="1361256"/>
                  <a:pt x="215939" y="1337533"/>
                </a:cubicBezTo>
                <a:cubicBezTo>
                  <a:pt x="218905" y="1334567"/>
                  <a:pt x="221870" y="1333085"/>
                  <a:pt x="224836" y="1333085"/>
                </a:cubicBezTo>
                <a:close/>
                <a:moveTo>
                  <a:pt x="834236" y="1328636"/>
                </a:moveTo>
                <a:lnTo>
                  <a:pt x="829788" y="1333085"/>
                </a:lnTo>
                <a:cubicBezTo>
                  <a:pt x="823857" y="1368670"/>
                  <a:pt x="829046" y="1400548"/>
                  <a:pt x="845356" y="1428720"/>
                </a:cubicBezTo>
                <a:cubicBezTo>
                  <a:pt x="861666" y="1456892"/>
                  <a:pt x="874269" y="1487288"/>
                  <a:pt x="883166" y="1519908"/>
                </a:cubicBezTo>
                <a:cubicBezTo>
                  <a:pt x="874269" y="1487288"/>
                  <a:pt x="866114" y="1455409"/>
                  <a:pt x="858701" y="1424272"/>
                </a:cubicBezTo>
                <a:cubicBezTo>
                  <a:pt x="851287" y="1393135"/>
                  <a:pt x="843132" y="1361256"/>
                  <a:pt x="834236" y="1328636"/>
                </a:cubicBezTo>
                <a:close/>
                <a:moveTo>
                  <a:pt x="811995" y="1284154"/>
                </a:moveTo>
                <a:cubicBezTo>
                  <a:pt x="809029" y="1293051"/>
                  <a:pt x="807547" y="1306395"/>
                  <a:pt x="807547" y="1324188"/>
                </a:cubicBezTo>
                <a:lnTo>
                  <a:pt x="816443" y="1324188"/>
                </a:lnTo>
                <a:cubicBezTo>
                  <a:pt x="816443" y="1318257"/>
                  <a:pt x="817184" y="1312326"/>
                  <a:pt x="818667" y="1306395"/>
                </a:cubicBezTo>
                <a:cubicBezTo>
                  <a:pt x="820150" y="1300464"/>
                  <a:pt x="820891" y="1294534"/>
                  <a:pt x="820891" y="1288603"/>
                </a:cubicBezTo>
                <a:cubicBezTo>
                  <a:pt x="817926" y="1288603"/>
                  <a:pt x="814960" y="1287120"/>
                  <a:pt x="811995" y="1284154"/>
                </a:cubicBezTo>
                <a:close/>
                <a:moveTo>
                  <a:pt x="193699" y="1190743"/>
                </a:moveTo>
                <a:cubicBezTo>
                  <a:pt x="196664" y="1202605"/>
                  <a:pt x="198147" y="1213725"/>
                  <a:pt x="198147" y="1224104"/>
                </a:cubicBezTo>
                <a:cubicBezTo>
                  <a:pt x="198147" y="1234483"/>
                  <a:pt x="199629" y="1245604"/>
                  <a:pt x="202595" y="1257465"/>
                </a:cubicBezTo>
                <a:lnTo>
                  <a:pt x="198147" y="1257465"/>
                </a:lnTo>
                <a:cubicBezTo>
                  <a:pt x="192216" y="1227811"/>
                  <a:pt x="187768" y="1207053"/>
                  <a:pt x="184802" y="1195191"/>
                </a:cubicBezTo>
                <a:cubicBezTo>
                  <a:pt x="187768" y="1192226"/>
                  <a:pt x="190733" y="1190743"/>
                  <a:pt x="193699" y="1190743"/>
                </a:cubicBezTo>
                <a:close/>
                <a:moveTo>
                  <a:pt x="167010" y="1115124"/>
                </a:moveTo>
                <a:lnTo>
                  <a:pt x="175906" y="1115124"/>
                </a:lnTo>
                <a:cubicBezTo>
                  <a:pt x="178871" y="1121055"/>
                  <a:pt x="180354" y="1128468"/>
                  <a:pt x="180354" y="1137365"/>
                </a:cubicBezTo>
                <a:cubicBezTo>
                  <a:pt x="180354" y="1146261"/>
                  <a:pt x="181837" y="1155157"/>
                  <a:pt x="184802" y="1164054"/>
                </a:cubicBezTo>
                <a:lnTo>
                  <a:pt x="180354" y="1164054"/>
                </a:lnTo>
                <a:cubicBezTo>
                  <a:pt x="177389" y="1155157"/>
                  <a:pt x="175165" y="1147002"/>
                  <a:pt x="173682" y="1139589"/>
                </a:cubicBezTo>
                <a:cubicBezTo>
                  <a:pt x="172199" y="1132175"/>
                  <a:pt x="169975" y="1124020"/>
                  <a:pt x="167010" y="1115124"/>
                </a:cubicBezTo>
                <a:close/>
                <a:moveTo>
                  <a:pt x="1176189" y="1020878"/>
                </a:moveTo>
                <a:cubicBezTo>
                  <a:pt x="1175077" y="1021434"/>
                  <a:pt x="1172297" y="1026161"/>
                  <a:pt x="1167849" y="1035057"/>
                </a:cubicBezTo>
                <a:cubicBezTo>
                  <a:pt x="1164884" y="1040988"/>
                  <a:pt x="1163401" y="1045436"/>
                  <a:pt x="1163401" y="1048401"/>
                </a:cubicBezTo>
                <a:cubicBezTo>
                  <a:pt x="1163401" y="1051367"/>
                  <a:pt x="1161918" y="1055815"/>
                  <a:pt x="1158953" y="1061746"/>
                </a:cubicBezTo>
                <a:cubicBezTo>
                  <a:pt x="1155987" y="1073608"/>
                  <a:pt x="1153022" y="1083987"/>
                  <a:pt x="1150056" y="1092883"/>
                </a:cubicBezTo>
                <a:lnTo>
                  <a:pt x="1141160" y="1119572"/>
                </a:lnTo>
                <a:cubicBezTo>
                  <a:pt x="1144125" y="1119572"/>
                  <a:pt x="1147091" y="1121055"/>
                  <a:pt x="1150056" y="1124020"/>
                </a:cubicBezTo>
                <a:cubicBezTo>
                  <a:pt x="1155987" y="1109193"/>
                  <a:pt x="1161177" y="1094366"/>
                  <a:pt x="1165625" y="1079538"/>
                </a:cubicBezTo>
                <a:cubicBezTo>
                  <a:pt x="1170073" y="1064711"/>
                  <a:pt x="1175262" y="1049884"/>
                  <a:pt x="1181193" y="1035057"/>
                </a:cubicBezTo>
                <a:cubicBezTo>
                  <a:pt x="1184159" y="1032091"/>
                  <a:pt x="1182676" y="1027643"/>
                  <a:pt x="1176745" y="1021712"/>
                </a:cubicBezTo>
                <a:cubicBezTo>
                  <a:pt x="1176745" y="1020971"/>
                  <a:pt x="1176560" y="1020693"/>
                  <a:pt x="1176189" y="1020878"/>
                </a:cubicBezTo>
                <a:close/>
                <a:moveTo>
                  <a:pt x="207043" y="990575"/>
                </a:moveTo>
                <a:cubicBezTo>
                  <a:pt x="204078" y="990575"/>
                  <a:pt x="202595" y="991316"/>
                  <a:pt x="202595" y="992799"/>
                </a:cubicBezTo>
                <a:cubicBezTo>
                  <a:pt x="202595" y="994282"/>
                  <a:pt x="201112" y="995023"/>
                  <a:pt x="198147" y="995023"/>
                </a:cubicBezTo>
                <a:cubicBezTo>
                  <a:pt x="201112" y="1009850"/>
                  <a:pt x="204078" y="1022453"/>
                  <a:pt x="207043" y="1032833"/>
                </a:cubicBezTo>
                <a:cubicBezTo>
                  <a:pt x="210009" y="1043212"/>
                  <a:pt x="212974" y="1055815"/>
                  <a:pt x="215939" y="1070642"/>
                </a:cubicBezTo>
                <a:lnTo>
                  <a:pt x="224836" y="1070642"/>
                </a:lnTo>
                <a:cubicBezTo>
                  <a:pt x="221870" y="1055815"/>
                  <a:pt x="218905" y="1042470"/>
                  <a:pt x="215939" y="1030609"/>
                </a:cubicBezTo>
                <a:cubicBezTo>
                  <a:pt x="212974" y="1018747"/>
                  <a:pt x="210009" y="1005402"/>
                  <a:pt x="207043" y="990575"/>
                </a:cubicBezTo>
                <a:close/>
                <a:moveTo>
                  <a:pt x="1652700" y="977230"/>
                </a:moveTo>
                <a:cubicBezTo>
                  <a:pt x="1640838" y="989092"/>
                  <a:pt x="1631942" y="999471"/>
                  <a:pt x="1626011" y="1008368"/>
                </a:cubicBezTo>
                <a:cubicBezTo>
                  <a:pt x="1623046" y="1014298"/>
                  <a:pt x="1621563" y="1021712"/>
                  <a:pt x="1621563" y="1030609"/>
                </a:cubicBezTo>
                <a:cubicBezTo>
                  <a:pt x="1621563" y="1039505"/>
                  <a:pt x="1620080" y="1046919"/>
                  <a:pt x="1617115" y="1052849"/>
                </a:cubicBezTo>
                <a:cubicBezTo>
                  <a:pt x="1605253" y="1070642"/>
                  <a:pt x="1597839" y="1085469"/>
                  <a:pt x="1594874" y="1097331"/>
                </a:cubicBezTo>
                <a:cubicBezTo>
                  <a:pt x="1591908" y="1100296"/>
                  <a:pt x="1590425" y="1107710"/>
                  <a:pt x="1590425" y="1119572"/>
                </a:cubicBezTo>
                <a:lnTo>
                  <a:pt x="1599322" y="1119572"/>
                </a:lnTo>
                <a:cubicBezTo>
                  <a:pt x="1614149" y="1098814"/>
                  <a:pt x="1626011" y="1076573"/>
                  <a:pt x="1634907" y="1052849"/>
                </a:cubicBezTo>
                <a:lnTo>
                  <a:pt x="1661596" y="981679"/>
                </a:lnTo>
                <a:cubicBezTo>
                  <a:pt x="1658631" y="981679"/>
                  <a:pt x="1657148" y="980937"/>
                  <a:pt x="1657148" y="979454"/>
                </a:cubicBezTo>
                <a:cubicBezTo>
                  <a:pt x="1657148" y="977972"/>
                  <a:pt x="1655665" y="977230"/>
                  <a:pt x="1652700" y="977230"/>
                </a:cubicBezTo>
                <a:close/>
                <a:moveTo>
                  <a:pt x="167010" y="817096"/>
                </a:moveTo>
                <a:cubicBezTo>
                  <a:pt x="164044" y="823027"/>
                  <a:pt x="159596" y="834889"/>
                  <a:pt x="153665" y="852682"/>
                </a:cubicBezTo>
                <a:lnTo>
                  <a:pt x="158113" y="852682"/>
                </a:lnTo>
                <a:cubicBezTo>
                  <a:pt x="149217" y="861578"/>
                  <a:pt x="144769" y="867509"/>
                  <a:pt x="144769" y="870474"/>
                </a:cubicBezTo>
                <a:cubicBezTo>
                  <a:pt x="144769" y="873440"/>
                  <a:pt x="146993" y="876405"/>
                  <a:pt x="151441" y="879371"/>
                </a:cubicBezTo>
                <a:cubicBezTo>
                  <a:pt x="155889" y="882336"/>
                  <a:pt x="161820" y="884560"/>
                  <a:pt x="169234" y="886043"/>
                </a:cubicBezTo>
                <a:cubicBezTo>
                  <a:pt x="176647" y="887526"/>
                  <a:pt x="180354" y="889750"/>
                  <a:pt x="180354" y="892715"/>
                </a:cubicBezTo>
                <a:cubicBezTo>
                  <a:pt x="174423" y="895680"/>
                  <a:pt x="168492" y="897163"/>
                  <a:pt x="162561" y="897163"/>
                </a:cubicBezTo>
                <a:cubicBezTo>
                  <a:pt x="162561" y="903094"/>
                  <a:pt x="163303" y="906801"/>
                  <a:pt x="164785" y="908284"/>
                </a:cubicBezTo>
                <a:cubicBezTo>
                  <a:pt x="166268" y="909766"/>
                  <a:pt x="167010" y="911990"/>
                  <a:pt x="167010" y="914956"/>
                </a:cubicBezTo>
                <a:cubicBezTo>
                  <a:pt x="158113" y="914956"/>
                  <a:pt x="153665" y="917922"/>
                  <a:pt x="153665" y="923852"/>
                </a:cubicBezTo>
                <a:cubicBezTo>
                  <a:pt x="147734" y="929783"/>
                  <a:pt x="146251" y="943869"/>
                  <a:pt x="149217" y="966110"/>
                </a:cubicBezTo>
                <a:cubicBezTo>
                  <a:pt x="152182" y="988351"/>
                  <a:pt x="158113" y="1003919"/>
                  <a:pt x="167010" y="1012816"/>
                </a:cubicBezTo>
                <a:cubicBezTo>
                  <a:pt x="172940" y="1000954"/>
                  <a:pt x="175906" y="993540"/>
                  <a:pt x="175906" y="990575"/>
                </a:cubicBezTo>
                <a:lnTo>
                  <a:pt x="162561" y="923852"/>
                </a:lnTo>
                <a:cubicBezTo>
                  <a:pt x="171458" y="923852"/>
                  <a:pt x="178871" y="922369"/>
                  <a:pt x="184802" y="919404"/>
                </a:cubicBezTo>
                <a:lnTo>
                  <a:pt x="184802" y="954990"/>
                </a:lnTo>
                <a:cubicBezTo>
                  <a:pt x="187768" y="954990"/>
                  <a:pt x="196664" y="959438"/>
                  <a:pt x="211491" y="968334"/>
                </a:cubicBezTo>
                <a:cubicBezTo>
                  <a:pt x="205560" y="947576"/>
                  <a:pt x="201854" y="928301"/>
                  <a:pt x="200371" y="910508"/>
                </a:cubicBezTo>
                <a:cubicBezTo>
                  <a:pt x="198888" y="892715"/>
                  <a:pt x="196664" y="876405"/>
                  <a:pt x="193699" y="861578"/>
                </a:cubicBezTo>
                <a:lnTo>
                  <a:pt x="184802" y="852682"/>
                </a:lnTo>
                <a:cubicBezTo>
                  <a:pt x="167010" y="843785"/>
                  <a:pt x="164044" y="831924"/>
                  <a:pt x="175906" y="817096"/>
                </a:cubicBezTo>
                <a:lnTo>
                  <a:pt x="167010" y="817096"/>
                </a:lnTo>
                <a:close/>
                <a:moveTo>
                  <a:pt x="64702" y="639169"/>
                </a:moveTo>
                <a:cubicBezTo>
                  <a:pt x="67667" y="651031"/>
                  <a:pt x="69150" y="660669"/>
                  <a:pt x="69150" y="668082"/>
                </a:cubicBezTo>
                <a:cubicBezTo>
                  <a:pt x="69150" y="675496"/>
                  <a:pt x="70632" y="682168"/>
                  <a:pt x="73598" y="688099"/>
                </a:cubicBezTo>
                <a:lnTo>
                  <a:pt x="78046" y="688099"/>
                </a:lnTo>
                <a:cubicBezTo>
                  <a:pt x="78046" y="682168"/>
                  <a:pt x="81012" y="670306"/>
                  <a:pt x="86942" y="652514"/>
                </a:cubicBezTo>
                <a:cubicBezTo>
                  <a:pt x="83977" y="652514"/>
                  <a:pt x="76563" y="648066"/>
                  <a:pt x="64702" y="639169"/>
                </a:cubicBezTo>
                <a:close/>
                <a:moveTo>
                  <a:pt x="51357" y="545758"/>
                </a:moveTo>
                <a:cubicBezTo>
                  <a:pt x="54322" y="560585"/>
                  <a:pt x="56547" y="573188"/>
                  <a:pt x="58029" y="583567"/>
                </a:cubicBezTo>
                <a:cubicBezTo>
                  <a:pt x="59512" y="593946"/>
                  <a:pt x="61736" y="605066"/>
                  <a:pt x="64702" y="616928"/>
                </a:cubicBezTo>
                <a:cubicBezTo>
                  <a:pt x="67667" y="605066"/>
                  <a:pt x="71374" y="592463"/>
                  <a:pt x="75822" y="579119"/>
                </a:cubicBezTo>
                <a:cubicBezTo>
                  <a:pt x="80270" y="565774"/>
                  <a:pt x="72115" y="554654"/>
                  <a:pt x="51357" y="545758"/>
                </a:cubicBezTo>
                <a:close/>
                <a:moveTo>
                  <a:pt x="86942" y="510172"/>
                </a:moveTo>
                <a:cubicBezTo>
                  <a:pt x="81012" y="513137"/>
                  <a:pt x="76563" y="516103"/>
                  <a:pt x="73598" y="519069"/>
                </a:cubicBezTo>
                <a:cubicBezTo>
                  <a:pt x="70632" y="522034"/>
                  <a:pt x="66184" y="524999"/>
                  <a:pt x="60253" y="527965"/>
                </a:cubicBezTo>
                <a:lnTo>
                  <a:pt x="69150" y="536861"/>
                </a:lnTo>
                <a:cubicBezTo>
                  <a:pt x="75081" y="533896"/>
                  <a:pt x="79529" y="530930"/>
                  <a:pt x="82494" y="527965"/>
                </a:cubicBezTo>
                <a:cubicBezTo>
                  <a:pt x="85460" y="524999"/>
                  <a:pt x="89908" y="522034"/>
                  <a:pt x="95839" y="519069"/>
                </a:cubicBezTo>
                <a:lnTo>
                  <a:pt x="86942" y="510172"/>
                </a:lnTo>
                <a:close/>
                <a:moveTo>
                  <a:pt x="29116" y="447898"/>
                </a:moveTo>
                <a:cubicBezTo>
                  <a:pt x="35047" y="459759"/>
                  <a:pt x="40978" y="477552"/>
                  <a:pt x="46909" y="501276"/>
                </a:cubicBezTo>
                <a:cubicBezTo>
                  <a:pt x="35047" y="495345"/>
                  <a:pt x="29116" y="487190"/>
                  <a:pt x="29116" y="476811"/>
                </a:cubicBezTo>
                <a:lnTo>
                  <a:pt x="29116" y="447898"/>
                </a:lnTo>
                <a:close/>
                <a:moveTo>
                  <a:pt x="1350224" y="434553"/>
                </a:moveTo>
                <a:cubicBezTo>
                  <a:pt x="1341328" y="446415"/>
                  <a:pt x="1330949" y="456794"/>
                  <a:pt x="1319087" y="465690"/>
                </a:cubicBezTo>
                <a:cubicBezTo>
                  <a:pt x="1307225" y="474587"/>
                  <a:pt x="1301294" y="487931"/>
                  <a:pt x="1301294" y="505724"/>
                </a:cubicBezTo>
                <a:cubicBezTo>
                  <a:pt x="1301294" y="520551"/>
                  <a:pt x="1296846" y="529448"/>
                  <a:pt x="1287950" y="532413"/>
                </a:cubicBezTo>
                <a:cubicBezTo>
                  <a:pt x="1270157" y="547240"/>
                  <a:pt x="1261261" y="569481"/>
                  <a:pt x="1261261" y="599135"/>
                </a:cubicBezTo>
                <a:lnTo>
                  <a:pt x="1279053" y="590239"/>
                </a:lnTo>
                <a:lnTo>
                  <a:pt x="1279053" y="612480"/>
                </a:lnTo>
                <a:cubicBezTo>
                  <a:pt x="1284984" y="606549"/>
                  <a:pt x="1290174" y="602101"/>
                  <a:pt x="1294622" y="599135"/>
                </a:cubicBezTo>
                <a:cubicBezTo>
                  <a:pt x="1299070" y="596170"/>
                  <a:pt x="1302777" y="591722"/>
                  <a:pt x="1305742" y="585791"/>
                </a:cubicBezTo>
                <a:cubicBezTo>
                  <a:pt x="1314639" y="565033"/>
                  <a:pt x="1319087" y="541309"/>
                  <a:pt x="1319087" y="514620"/>
                </a:cubicBezTo>
                <a:cubicBezTo>
                  <a:pt x="1319087" y="499793"/>
                  <a:pt x="1325018" y="486448"/>
                  <a:pt x="1336880" y="474587"/>
                </a:cubicBezTo>
                <a:cubicBezTo>
                  <a:pt x="1342810" y="468656"/>
                  <a:pt x="1348741" y="456794"/>
                  <a:pt x="1354672" y="439001"/>
                </a:cubicBezTo>
                <a:cubicBezTo>
                  <a:pt x="1351707" y="439001"/>
                  <a:pt x="1350224" y="437519"/>
                  <a:pt x="1350224" y="434553"/>
                </a:cubicBezTo>
                <a:close/>
                <a:moveTo>
                  <a:pt x="1363569" y="332245"/>
                </a:moveTo>
                <a:cubicBezTo>
                  <a:pt x="1357638" y="335211"/>
                  <a:pt x="1352448" y="336693"/>
                  <a:pt x="1348000" y="336693"/>
                </a:cubicBezTo>
                <a:cubicBezTo>
                  <a:pt x="1343552" y="336693"/>
                  <a:pt x="1339845" y="339659"/>
                  <a:pt x="1336880" y="345590"/>
                </a:cubicBezTo>
                <a:cubicBezTo>
                  <a:pt x="1333914" y="354486"/>
                  <a:pt x="1332431" y="367830"/>
                  <a:pt x="1332431" y="385623"/>
                </a:cubicBezTo>
                <a:cubicBezTo>
                  <a:pt x="1332431" y="388589"/>
                  <a:pt x="1335397" y="390813"/>
                  <a:pt x="1341328" y="392295"/>
                </a:cubicBezTo>
                <a:cubicBezTo>
                  <a:pt x="1347259" y="393778"/>
                  <a:pt x="1350224" y="393037"/>
                  <a:pt x="1350224" y="390071"/>
                </a:cubicBezTo>
                <a:cubicBezTo>
                  <a:pt x="1353190" y="387106"/>
                  <a:pt x="1357638" y="378209"/>
                  <a:pt x="1363569" y="363382"/>
                </a:cubicBezTo>
                <a:cubicBezTo>
                  <a:pt x="1366534" y="366348"/>
                  <a:pt x="1369500" y="367830"/>
                  <a:pt x="1372465" y="367830"/>
                </a:cubicBezTo>
                <a:cubicBezTo>
                  <a:pt x="1378396" y="364865"/>
                  <a:pt x="1384327" y="360417"/>
                  <a:pt x="1390258" y="354486"/>
                </a:cubicBezTo>
                <a:cubicBezTo>
                  <a:pt x="1390258" y="345590"/>
                  <a:pt x="1387292" y="341141"/>
                  <a:pt x="1381361" y="341141"/>
                </a:cubicBezTo>
                <a:cubicBezTo>
                  <a:pt x="1375430" y="335211"/>
                  <a:pt x="1369500" y="332245"/>
                  <a:pt x="1363569" y="332245"/>
                </a:cubicBezTo>
                <a:close/>
                <a:moveTo>
                  <a:pt x="522864" y="172111"/>
                </a:moveTo>
                <a:cubicBezTo>
                  <a:pt x="516933" y="172111"/>
                  <a:pt x="511002" y="172852"/>
                  <a:pt x="505071" y="174335"/>
                </a:cubicBezTo>
                <a:cubicBezTo>
                  <a:pt x="499140" y="175818"/>
                  <a:pt x="493209" y="176559"/>
                  <a:pt x="487278" y="176559"/>
                </a:cubicBezTo>
                <a:cubicBezTo>
                  <a:pt x="490244" y="179525"/>
                  <a:pt x="491726" y="182490"/>
                  <a:pt x="491726" y="185455"/>
                </a:cubicBezTo>
                <a:cubicBezTo>
                  <a:pt x="497657" y="182490"/>
                  <a:pt x="508036" y="181007"/>
                  <a:pt x="522864" y="181007"/>
                </a:cubicBezTo>
                <a:lnTo>
                  <a:pt x="522864" y="172111"/>
                </a:lnTo>
                <a:close/>
                <a:moveTo>
                  <a:pt x="91391" y="132077"/>
                </a:moveTo>
                <a:lnTo>
                  <a:pt x="131424" y="145422"/>
                </a:lnTo>
                <a:cubicBezTo>
                  <a:pt x="137355" y="163215"/>
                  <a:pt x="141803" y="180266"/>
                  <a:pt x="144769" y="196576"/>
                </a:cubicBezTo>
                <a:cubicBezTo>
                  <a:pt x="147734" y="212886"/>
                  <a:pt x="152182" y="229937"/>
                  <a:pt x="158113" y="247730"/>
                </a:cubicBezTo>
                <a:cubicBezTo>
                  <a:pt x="158113" y="253661"/>
                  <a:pt x="153665" y="262557"/>
                  <a:pt x="144769" y="274419"/>
                </a:cubicBezTo>
                <a:cubicBezTo>
                  <a:pt x="138838" y="259592"/>
                  <a:pt x="132166" y="245506"/>
                  <a:pt x="124752" y="232161"/>
                </a:cubicBezTo>
                <a:cubicBezTo>
                  <a:pt x="117338" y="218817"/>
                  <a:pt x="113631" y="203248"/>
                  <a:pt x="113631" y="185455"/>
                </a:cubicBezTo>
                <a:cubicBezTo>
                  <a:pt x="113631" y="182490"/>
                  <a:pt x="110666" y="175076"/>
                  <a:pt x="104735" y="163215"/>
                </a:cubicBezTo>
                <a:cubicBezTo>
                  <a:pt x="98804" y="151352"/>
                  <a:pt x="94356" y="140974"/>
                  <a:pt x="91391" y="132077"/>
                </a:cubicBezTo>
                <a:close/>
                <a:moveTo>
                  <a:pt x="1474773" y="87596"/>
                </a:moveTo>
                <a:cubicBezTo>
                  <a:pt x="1471808" y="90561"/>
                  <a:pt x="1468842" y="92785"/>
                  <a:pt x="1465877" y="94268"/>
                </a:cubicBezTo>
                <a:cubicBezTo>
                  <a:pt x="1462911" y="95750"/>
                  <a:pt x="1459946" y="99457"/>
                  <a:pt x="1456980" y="105388"/>
                </a:cubicBezTo>
                <a:cubicBezTo>
                  <a:pt x="1445118" y="126146"/>
                  <a:pt x="1433257" y="145422"/>
                  <a:pt x="1421395" y="163215"/>
                </a:cubicBezTo>
                <a:cubicBezTo>
                  <a:pt x="1421395" y="166180"/>
                  <a:pt x="1419171" y="168404"/>
                  <a:pt x="1414723" y="169887"/>
                </a:cubicBezTo>
                <a:cubicBezTo>
                  <a:pt x="1410274" y="171369"/>
                  <a:pt x="1406568" y="173594"/>
                  <a:pt x="1403602" y="176559"/>
                </a:cubicBezTo>
                <a:cubicBezTo>
                  <a:pt x="1391740" y="200283"/>
                  <a:pt x="1381361" y="216593"/>
                  <a:pt x="1372465" y="225489"/>
                </a:cubicBezTo>
                <a:cubicBezTo>
                  <a:pt x="1378396" y="231420"/>
                  <a:pt x="1384327" y="235127"/>
                  <a:pt x="1390258" y="236609"/>
                </a:cubicBezTo>
                <a:cubicBezTo>
                  <a:pt x="1396189" y="238092"/>
                  <a:pt x="1402119" y="241799"/>
                  <a:pt x="1408050" y="247730"/>
                </a:cubicBezTo>
                <a:lnTo>
                  <a:pt x="1412499" y="243282"/>
                </a:lnTo>
                <a:cubicBezTo>
                  <a:pt x="1412499" y="255143"/>
                  <a:pt x="1411016" y="262557"/>
                  <a:pt x="1408050" y="265522"/>
                </a:cubicBezTo>
                <a:cubicBezTo>
                  <a:pt x="1399154" y="274419"/>
                  <a:pt x="1388775" y="281832"/>
                  <a:pt x="1376913" y="287763"/>
                </a:cubicBezTo>
                <a:cubicBezTo>
                  <a:pt x="1397671" y="305556"/>
                  <a:pt x="1412499" y="299625"/>
                  <a:pt x="1421395" y="269971"/>
                </a:cubicBezTo>
                <a:cubicBezTo>
                  <a:pt x="1421395" y="261074"/>
                  <a:pt x="1424360" y="253661"/>
                  <a:pt x="1430291" y="247730"/>
                </a:cubicBezTo>
                <a:cubicBezTo>
                  <a:pt x="1439188" y="235868"/>
                  <a:pt x="1448084" y="225489"/>
                  <a:pt x="1456980" y="216593"/>
                </a:cubicBezTo>
                <a:cubicBezTo>
                  <a:pt x="1465877" y="207696"/>
                  <a:pt x="1473290" y="198800"/>
                  <a:pt x="1479221" y="189904"/>
                </a:cubicBezTo>
                <a:cubicBezTo>
                  <a:pt x="1488117" y="178042"/>
                  <a:pt x="1498497" y="173594"/>
                  <a:pt x="1510358" y="176559"/>
                </a:cubicBezTo>
                <a:cubicBezTo>
                  <a:pt x="1563737" y="185455"/>
                  <a:pt x="1585977" y="164697"/>
                  <a:pt x="1577081" y="114285"/>
                </a:cubicBezTo>
                <a:cubicBezTo>
                  <a:pt x="1571150" y="102423"/>
                  <a:pt x="1566702" y="96492"/>
                  <a:pt x="1563737" y="96492"/>
                </a:cubicBezTo>
                <a:cubicBezTo>
                  <a:pt x="1548909" y="96492"/>
                  <a:pt x="1537047" y="97975"/>
                  <a:pt x="1528151" y="100940"/>
                </a:cubicBezTo>
                <a:lnTo>
                  <a:pt x="1514807" y="114285"/>
                </a:lnTo>
                <a:lnTo>
                  <a:pt x="1501462" y="87596"/>
                </a:lnTo>
                <a:cubicBezTo>
                  <a:pt x="1492566" y="96492"/>
                  <a:pt x="1485152" y="106871"/>
                  <a:pt x="1479221" y="118733"/>
                </a:cubicBezTo>
                <a:lnTo>
                  <a:pt x="1479221" y="114285"/>
                </a:lnTo>
                <a:cubicBezTo>
                  <a:pt x="1476256" y="108354"/>
                  <a:pt x="1474773" y="99457"/>
                  <a:pt x="1474773" y="87596"/>
                </a:cubicBezTo>
                <a:close/>
                <a:moveTo>
                  <a:pt x="465593" y="50342"/>
                </a:moveTo>
                <a:cubicBezTo>
                  <a:pt x="468929" y="49230"/>
                  <a:pt x="472451" y="50528"/>
                  <a:pt x="476158" y="54234"/>
                </a:cubicBezTo>
                <a:cubicBezTo>
                  <a:pt x="483571" y="61648"/>
                  <a:pt x="490244" y="63872"/>
                  <a:pt x="496174" y="60907"/>
                </a:cubicBezTo>
                <a:cubicBezTo>
                  <a:pt x="493209" y="66837"/>
                  <a:pt x="485795" y="75734"/>
                  <a:pt x="473934" y="87596"/>
                </a:cubicBezTo>
                <a:cubicBezTo>
                  <a:pt x="476899" y="90561"/>
                  <a:pt x="478382" y="96492"/>
                  <a:pt x="478382" y="105388"/>
                </a:cubicBezTo>
                <a:cubicBezTo>
                  <a:pt x="472451" y="99457"/>
                  <a:pt x="465779" y="93526"/>
                  <a:pt x="458365" y="87596"/>
                </a:cubicBezTo>
                <a:cubicBezTo>
                  <a:pt x="450951" y="81665"/>
                  <a:pt x="450210" y="72768"/>
                  <a:pt x="456141" y="60907"/>
                </a:cubicBezTo>
                <a:cubicBezTo>
                  <a:pt x="459106" y="54975"/>
                  <a:pt x="462257" y="51454"/>
                  <a:pt x="465593" y="50342"/>
                </a:cubicBezTo>
                <a:close/>
                <a:moveTo>
                  <a:pt x="280160" y="28379"/>
                </a:moveTo>
                <a:cubicBezTo>
                  <a:pt x="290724" y="25599"/>
                  <a:pt x="300455" y="31993"/>
                  <a:pt x="309351" y="47562"/>
                </a:cubicBezTo>
                <a:cubicBezTo>
                  <a:pt x="309351" y="50528"/>
                  <a:pt x="310092" y="52751"/>
                  <a:pt x="311575" y="54234"/>
                </a:cubicBezTo>
                <a:cubicBezTo>
                  <a:pt x="313058" y="55717"/>
                  <a:pt x="313799" y="57941"/>
                  <a:pt x="313799" y="60907"/>
                </a:cubicBezTo>
                <a:cubicBezTo>
                  <a:pt x="307868" y="78699"/>
                  <a:pt x="304903" y="90561"/>
                  <a:pt x="304903" y="96492"/>
                </a:cubicBezTo>
                <a:lnTo>
                  <a:pt x="304903" y="132077"/>
                </a:lnTo>
                <a:cubicBezTo>
                  <a:pt x="290076" y="123181"/>
                  <a:pt x="279697" y="118733"/>
                  <a:pt x="273766" y="118733"/>
                </a:cubicBezTo>
                <a:cubicBezTo>
                  <a:pt x="264869" y="124664"/>
                  <a:pt x="257456" y="132077"/>
                  <a:pt x="251525" y="140974"/>
                </a:cubicBezTo>
                <a:lnTo>
                  <a:pt x="251525" y="149870"/>
                </a:lnTo>
                <a:lnTo>
                  <a:pt x="220388" y="149870"/>
                </a:lnTo>
                <a:cubicBezTo>
                  <a:pt x="226319" y="132077"/>
                  <a:pt x="228543" y="120957"/>
                  <a:pt x="227060" y="116509"/>
                </a:cubicBezTo>
                <a:cubicBezTo>
                  <a:pt x="225577" y="112060"/>
                  <a:pt x="217422" y="106871"/>
                  <a:pt x="202595" y="100940"/>
                </a:cubicBezTo>
                <a:cubicBezTo>
                  <a:pt x="187768" y="95009"/>
                  <a:pt x="171458" y="89078"/>
                  <a:pt x="153665" y="83147"/>
                </a:cubicBezTo>
                <a:cubicBezTo>
                  <a:pt x="138838" y="77217"/>
                  <a:pt x="131424" y="83147"/>
                  <a:pt x="131424" y="100940"/>
                </a:cubicBezTo>
                <a:cubicBezTo>
                  <a:pt x="131424" y="106871"/>
                  <a:pt x="128459" y="112802"/>
                  <a:pt x="122528" y="118733"/>
                </a:cubicBezTo>
                <a:lnTo>
                  <a:pt x="109183" y="105388"/>
                </a:lnTo>
                <a:cubicBezTo>
                  <a:pt x="103252" y="81665"/>
                  <a:pt x="107701" y="63872"/>
                  <a:pt x="122528" y="52010"/>
                </a:cubicBezTo>
                <a:cubicBezTo>
                  <a:pt x="137355" y="40148"/>
                  <a:pt x="153665" y="38665"/>
                  <a:pt x="171458" y="47562"/>
                </a:cubicBezTo>
                <a:cubicBezTo>
                  <a:pt x="201112" y="59424"/>
                  <a:pt x="233732" y="54976"/>
                  <a:pt x="269318" y="34217"/>
                </a:cubicBezTo>
                <a:cubicBezTo>
                  <a:pt x="273024" y="31252"/>
                  <a:pt x="276639" y="29306"/>
                  <a:pt x="280160" y="28379"/>
                </a:cubicBezTo>
                <a:close/>
                <a:moveTo>
                  <a:pt x="1518143" y="22"/>
                </a:moveTo>
                <a:cubicBezTo>
                  <a:pt x="1529263" y="578"/>
                  <a:pt x="1537047" y="11977"/>
                  <a:pt x="1541496" y="34217"/>
                </a:cubicBezTo>
                <a:cubicBezTo>
                  <a:pt x="1547426" y="34217"/>
                  <a:pt x="1551133" y="33476"/>
                  <a:pt x="1552616" y="31993"/>
                </a:cubicBezTo>
                <a:cubicBezTo>
                  <a:pt x="1554099" y="30511"/>
                  <a:pt x="1556323" y="29769"/>
                  <a:pt x="1559288" y="29769"/>
                </a:cubicBezTo>
                <a:lnTo>
                  <a:pt x="1599322" y="56458"/>
                </a:lnTo>
                <a:cubicBezTo>
                  <a:pt x="1602287" y="59424"/>
                  <a:pt x="1604511" y="62389"/>
                  <a:pt x="1605994" y="65355"/>
                </a:cubicBezTo>
                <a:cubicBezTo>
                  <a:pt x="1607477" y="68320"/>
                  <a:pt x="1611184" y="71286"/>
                  <a:pt x="1617115" y="74251"/>
                </a:cubicBezTo>
                <a:cubicBezTo>
                  <a:pt x="1637873" y="80182"/>
                  <a:pt x="1646769" y="95009"/>
                  <a:pt x="1643804" y="118733"/>
                </a:cubicBezTo>
                <a:cubicBezTo>
                  <a:pt x="1637873" y="142456"/>
                  <a:pt x="1645286" y="164697"/>
                  <a:pt x="1666044" y="185455"/>
                </a:cubicBezTo>
                <a:cubicBezTo>
                  <a:pt x="1648252" y="191386"/>
                  <a:pt x="1634907" y="197317"/>
                  <a:pt x="1626011" y="203248"/>
                </a:cubicBezTo>
                <a:cubicBezTo>
                  <a:pt x="1631942" y="203248"/>
                  <a:pt x="1634907" y="206214"/>
                  <a:pt x="1634907" y="212144"/>
                </a:cubicBezTo>
                <a:cubicBezTo>
                  <a:pt x="1640838" y="209179"/>
                  <a:pt x="1646028" y="207696"/>
                  <a:pt x="1650476" y="207696"/>
                </a:cubicBezTo>
                <a:cubicBezTo>
                  <a:pt x="1654924" y="207696"/>
                  <a:pt x="1661596" y="206214"/>
                  <a:pt x="1670492" y="203248"/>
                </a:cubicBezTo>
                <a:lnTo>
                  <a:pt x="1652700" y="221041"/>
                </a:lnTo>
                <a:cubicBezTo>
                  <a:pt x="1637873" y="224006"/>
                  <a:pt x="1630459" y="229937"/>
                  <a:pt x="1630459" y="238833"/>
                </a:cubicBezTo>
                <a:cubicBezTo>
                  <a:pt x="1630459" y="247730"/>
                  <a:pt x="1627494" y="256626"/>
                  <a:pt x="1621563" y="265522"/>
                </a:cubicBezTo>
                <a:lnTo>
                  <a:pt x="1626011" y="269971"/>
                </a:lnTo>
                <a:cubicBezTo>
                  <a:pt x="1611184" y="287763"/>
                  <a:pt x="1611184" y="308521"/>
                  <a:pt x="1626011" y="332245"/>
                </a:cubicBezTo>
                <a:cubicBezTo>
                  <a:pt x="1628976" y="335211"/>
                  <a:pt x="1628976" y="339659"/>
                  <a:pt x="1626011" y="345590"/>
                </a:cubicBezTo>
                <a:cubicBezTo>
                  <a:pt x="1623046" y="351520"/>
                  <a:pt x="1621563" y="357451"/>
                  <a:pt x="1621563" y="363382"/>
                </a:cubicBezTo>
                <a:lnTo>
                  <a:pt x="1621563" y="381175"/>
                </a:lnTo>
                <a:lnTo>
                  <a:pt x="1657148" y="345590"/>
                </a:lnTo>
                <a:cubicBezTo>
                  <a:pt x="1669010" y="333728"/>
                  <a:pt x="1673458" y="317418"/>
                  <a:pt x="1670492" y="296660"/>
                </a:cubicBezTo>
                <a:cubicBezTo>
                  <a:pt x="1670492" y="293694"/>
                  <a:pt x="1671234" y="291470"/>
                  <a:pt x="1672717" y="289987"/>
                </a:cubicBezTo>
                <a:cubicBezTo>
                  <a:pt x="1674199" y="288505"/>
                  <a:pt x="1674941" y="286281"/>
                  <a:pt x="1674941" y="283315"/>
                </a:cubicBezTo>
                <a:cubicBezTo>
                  <a:pt x="1677906" y="277384"/>
                  <a:pt x="1679389" y="272195"/>
                  <a:pt x="1679389" y="267746"/>
                </a:cubicBezTo>
                <a:cubicBezTo>
                  <a:pt x="1679389" y="263298"/>
                  <a:pt x="1680872" y="258109"/>
                  <a:pt x="1683837" y="252178"/>
                </a:cubicBezTo>
                <a:cubicBezTo>
                  <a:pt x="1683837" y="243282"/>
                  <a:pt x="1684578" y="235127"/>
                  <a:pt x="1686061" y="227713"/>
                </a:cubicBezTo>
                <a:cubicBezTo>
                  <a:pt x="1687544" y="220299"/>
                  <a:pt x="1689768" y="212144"/>
                  <a:pt x="1692733" y="203248"/>
                </a:cubicBezTo>
                <a:cubicBezTo>
                  <a:pt x="1698664" y="191386"/>
                  <a:pt x="1703112" y="179525"/>
                  <a:pt x="1706078" y="167663"/>
                </a:cubicBezTo>
                <a:cubicBezTo>
                  <a:pt x="1709043" y="155801"/>
                  <a:pt x="1713492" y="143939"/>
                  <a:pt x="1719422" y="132077"/>
                </a:cubicBezTo>
                <a:lnTo>
                  <a:pt x="1719422" y="118733"/>
                </a:lnTo>
                <a:cubicBezTo>
                  <a:pt x="1731284" y="103906"/>
                  <a:pt x="1742405" y="90561"/>
                  <a:pt x="1752784" y="78699"/>
                </a:cubicBezTo>
                <a:cubicBezTo>
                  <a:pt x="1763163" y="66837"/>
                  <a:pt x="1774283" y="54976"/>
                  <a:pt x="1786145" y="43114"/>
                </a:cubicBezTo>
                <a:cubicBezTo>
                  <a:pt x="1789110" y="40148"/>
                  <a:pt x="1795041" y="39407"/>
                  <a:pt x="1803938" y="40890"/>
                </a:cubicBezTo>
                <a:cubicBezTo>
                  <a:pt x="1812834" y="42372"/>
                  <a:pt x="1820248" y="44596"/>
                  <a:pt x="1826179" y="47562"/>
                </a:cubicBezTo>
                <a:cubicBezTo>
                  <a:pt x="1846937" y="59424"/>
                  <a:pt x="1866212" y="71286"/>
                  <a:pt x="1884005" y="83147"/>
                </a:cubicBezTo>
                <a:cubicBezTo>
                  <a:pt x="1886970" y="86113"/>
                  <a:pt x="1888453" y="92044"/>
                  <a:pt x="1888453" y="100940"/>
                </a:cubicBezTo>
                <a:lnTo>
                  <a:pt x="1888453" y="118733"/>
                </a:lnTo>
                <a:cubicBezTo>
                  <a:pt x="1894384" y="124664"/>
                  <a:pt x="1899574" y="132077"/>
                  <a:pt x="1904022" y="140974"/>
                </a:cubicBezTo>
                <a:cubicBezTo>
                  <a:pt x="1908470" y="149870"/>
                  <a:pt x="1907729" y="160249"/>
                  <a:pt x="1901798" y="172111"/>
                </a:cubicBezTo>
                <a:lnTo>
                  <a:pt x="1910694" y="181007"/>
                </a:lnTo>
                <a:cubicBezTo>
                  <a:pt x="1919590" y="181007"/>
                  <a:pt x="1924038" y="178042"/>
                  <a:pt x="1924038" y="172111"/>
                </a:cubicBezTo>
                <a:cubicBezTo>
                  <a:pt x="1938866" y="154318"/>
                  <a:pt x="1955176" y="151352"/>
                  <a:pt x="1972968" y="163215"/>
                </a:cubicBezTo>
                <a:cubicBezTo>
                  <a:pt x="1987796" y="172111"/>
                  <a:pt x="1999658" y="181749"/>
                  <a:pt x="2008554" y="192128"/>
                </a:cubicBezTo>
                <a:cubicBezTo>
                  <a:pt x="2017450" y="202507"/>
                  <a:pt x="2024864" y="215110"/>
                  <a:pt x="2030794" y="229937"/>
                </a:cubicBezTo>
                <a:cubicBezTo>
                  <a:pt x="2033760" y="235868"/>
                  <a:pt x="2038950" y="239575"/>
                  <a:pt x="2046363" y="241057"/>
                </a:cubicBezTo>
                <a:cubicBezTo>
                  <a:pt x="2053777" y="242540"/>
                  <a:pt x="2054518" y="247730"/>
                  <a:pt x="2048588" y="256626"/>
                </a:cubicBezTo>
                <a:cubicBezTo>
                  <a:pt x="2036726" y="268488"/>
                  <a:pt x="2027829" y="275901"/>
                  <a:pt x="2021898" y="278867"/>
                </a:cubicBezTo>
                <a:lnTo>
                  <a:pt x="2008554" y="292211"/>
                </a:lnTo>
                <a:cubicBezTo>
                  <a:pt x="1999658" y="283315"/>
                  <a:pt x="1992985" y="281091"/>
                  <a:pt x="1988537" y="285539"/>
                </a:cubicBezTo>
                <a:lnTo>
                  <a:pt x="1972968" y="301108"/>
                </a:lnTo>
                <a:cubicBezTo>
                  <a:pt x="1958141" y="321866"/>
                  <a:pt x="1945538" y="341141"/>
                  <a:pt x="1935159" y="358934"/>
                </a:cubicBezTo>
                <a:cubicBezTo>
                  <a:pt x="1924780" y="376727"/>
                  <a:pt x="1912177" y="394519"/>
                  <a:pt x="1897349" y="412312"/>
                </a:cubicBezTo>
                <a:lnTo>
                  <a:pt x="1884005" y="452346"/>
                </a:lnTo>
                <a:cubicBezTo>
                  <a:pt x="1878074" y="467173"/>
                  <a:pt x="1871402" y="482742"/>
                  <a:pt x="1863988" y="499052"/>
                </a:cubicBezTo>
                <a:cubicBezTo>
                  <a:pt x="1856575" y="515361"/>
                  <a:pt x="1849902" y="532413"/>
                  <a:pt x="1843971" y="550206"/>
                </a:cubicBezTo>
                <a:cubicBezTo>
                  <a:pt x="1841006" y="541309"/>
                  <a:pt x="1839523" y="533896"/>
                  <a:pt x="1839523" y="527965"/>
                </a:cubicBezTo>
                <a:cubicBezTo>
                  <a:pt x="1839523" y="522034"/>
                  <a:pt x="1838040" y="516103"/>
                  <a:pt x="1835075" y="510172"/>
                </a:cubicBezTo>
                <a:cubicBezTo>
                  <a:pt x="1823213" y="519069"/>
                  <a:pt x="1817282" y="530930"/>
                  <a:pt x="1817282" y="545758"/>
                </a:cubicBezTo>
                <a:cubicBezTo>
                  <a:pt x="1817282" y="560585"/>
                  <a:pt x="1806903" y="570964"/>
                  <a:pt x="1786145" y="576895"/>
                </a:cubicBezTo>
                <a:lnTo>
                  <a:pt x="1786145" y="559102"/>
                </a:lnTo>
                <a:cubicBezTo>
                  <a:pt x="1783180" y="559102"/>
                  <a:pt x="1781697" y="558361"/>
                  <a:pt x="1781697" y="556878"/>
                </a:cubicBezTo>
                <a:cubicBezTo>
                  <a:pt x="1781697" y="555395"/>
                  <a:pt x="1780214" y="554654"/>
                  <a:pt x="1777249" y="554654"/>
                </a:cubicBezTo>
                <a:cubicBezTo>
                  <a:pt x="1768352" y="584308"/>
                  <a:pt x="1759456" y="612480"/>
                  <a:pt x="1750560" y="639169"/>
                </a:cubicBezTo>
                <a:cubicBezTo>
                  <a:pt x="1741663" y="665858"/>
                  <a:pt x="1734250" y="694030"/>
                  <a:pt x="1728319" y="723685"/>
                </a:cubicBezTo>
                <a:cubicBezTo>
                  <a:pt x="1740180" y="705892"/>
                  <a:pt x="1749077" y="691064"/>
                  <a:pt x="1755008" y="679203"/>
                </a:cubicBezTo>
                <a:lnTo>
                  <a:pt x="1759456" y="683651"/>
                </a:lnTo>
                <a:cubicBezTo>
                  <a:pt x="1753525" y="692547"/>
                  <a:pt x="1749077" y="702185"/>
                  <a:pt x="1746111" y="712564"/>
                </a:cubicBezTo>
                <a:cubicBezTo>
                  <a:pt x="1743146" y="722943"/>
                  <a:pt x="1738698" y="732581"/>
                  <a:pt x="1732767" y="741477"/>
                </a:cubicBezTo>
                <a:cubicBezTo>
                  <a:pt x="1714974" y="759270"/>
                  <a:pt x="1701630" y="782993"/>
                  <a:pt x="1692733" y="812648"/>
                </a:cubicBezTo>
                <a:cubicBezTo>
                  <a:pt x="1689768" y="821544"/>
                  <a:pt x="1686802" y="829699"/>
                  <a:pt x="1683837" y="837113"/>
                </a:cubicBezTo>
                <a:cubicBezTo>
                  <a:pt x="1680872" y="844527"/>
                  <a:pt x="1677906" y="851199"/>
                  <a:pt x="1674941" y="857130"/>
                </a:cubicBezTo>
                <a:cubicBezTo>
                  <a:pt x="1671975" y="866026"/>
                  <a:pt x="1673458" y="876405"/>
                  <a:pt x="1679389" y="888267"/>
                </a:cubicBezTo>
                <a:cubicBezTo>
                  <a:pt x="1682354" y="882336"/>
                  <a:pt x="1684578" y="878629"/>
                  <a:pt x="1686061" y="877146"/>
                </a:cubicBezTo>
                <a:cubicBezTo>
                  <a:pt x="1687544" y="875664"/>
                  <a:pt x="1689768" y="871957"/>
                  <a:pt x="1692733" y="866026"/>
                </a:cubicBezTo>
                <a:lnTo>
                  <a:pt x="1697182" y="866026"/>
                </a:lnTo>
                <a:cubicBezTo>
                  <a:pt x="1697182" y="877888"/>
                  <a:pt x="1695699" y="885301"/>
                  <a:pt x="1692733" y="888267"/>
                </a:cubicBezTo>
                <a:cubicBezTo>
                  <a:pt x="1680872" y="909025"/>
                  <a:pt x="1674199" y="929042"/>
                  <a:pt x="1672717" y="948317"/>
                </a:cubicBezTo>
                <a:cubicBezTo>
                  <a:pt x="1671234" y="967593"/>
                  <a:pt x="1667527" y="987610"/>
                  <a:pt x="1661596" y="1008368"/>
                </a:cubicBezTo>
                <a:cubicBezTo>
                  <a:pt x="1646769" y="1073608"/>
                  <a:pt x="1628976" y="1134399"/>
                  <a:pt x="1608218" y="1190743"/>
                </a:cubicBezTo>
                <a:cubicBezTo>
                  <a:pt x="1602287" y="1214466"/>
                  <a:pt x="1594874" y="1237449"/>
                  <a:pt x="1585977" y="1259690"/>
                </a:cubicBezTo>
                <a:cubicBezTo>
                  <a:pt x="1577081" y="1281930"/>
                  <a:pt x="1568185" y="1304913"/>
                  <a:pt x="1559288" y="1328636"/>
                </a:cubicBezTo>
                <a:cubicBezTo>
                  <a:pt x="1553357" y="1346429"/>
                  <a:pt x="1547426" y="1363480"/>
                  <a:pt x="1541496" y="1379790"/>
                </a:cubicBezTo>
                <a:cubicBezTo>
                  <a:pt x="1535565" y="1396100"/>
                  <a:pt x="1529634" y="1413151"/>
                  <a:pt x="1523703" y="1430944"/>
                </a:cubicBezTo>
                <a:lnTo>
                  <a:pt x="1510358" y="1457633"/>
                </a:lnTo>
                <a:lnTo>
                  <a:pt x="1488117" y="1435393"/>
                </a:lnTo>
                <a:cubicBezTo>
                  <a:pt x="1482187" y="1459116"/>
                  <a:pt x="1476256" y="1478391"/>
                  <a:pt x="1470325" y="1493219"/>
                </a:cubicBezTo>
                <a:cubicBezTo>
                  <a:pt x="1464394" y="1496184"/>
                  <a:pt x="1459204" y="1498408"/>
                  <a:pt x="1454756" y="1499891"/>
                </a:cubicBezTo>
                <a:cubicBezTo>
                  <a:pt x="1450308" y="1501374"/>
                  <a:pt x="1451049" y="1508046"/>
                  <a:pt x="1456980" y="1519908"/>
                </a:cubicBezTo>
                <a:cubicBezTo>
                  <a:pt x="1459946" y="1522873"/>
                  <a:pt x="1458463" y="1530287"/>
                  <a:pt x="1452532" y="1542149"/>
                </a:cubicBezTo>
                <a:cubicBezTo>
                  <a:pt x="1449567" y="1565872"/>
                  <a:pt x="1442153" y="1591079"/>
                  <a:pt x="1430291" y="1617768"/>
                </a:cubicBezTo>
                <a:cubicBezTo>
                  <a:pt x="1427326" y="1623698"/>
                  <a:pt x="1422878" y="1627406"/>
                  <a:pt x="1416947" y="1628888"/>
                </a:cubicBezTo>
                <a:cubicBezTo>
                  <a:pt x="1411016" y="1630371"/>
                  <a:pt x="1405085" y="1634078"/>
                  <a:pt x="1399154" y="1640009"/>
                </a:cubicBezTo>
                <a:cubicBezTo>
                  <a:pt x="1396189" y="1642974"/>
                  <a:pt x="1393223" y="1644457"/>
                  <a:pt x="1390258" y="1644457"/>
                </a:cubicBezTo>
                <a:cubicBezTo>
                  <a:pt x="1384327" y="1659284"/>
                  <a:pt x="1377654" y="1674853"/>
                  <a:pt x="1370241" y="1691163"/>
                </a:cubicBezTo>
                <a:cubicBezTo>
                  <a:pt x="1362827" y="1707472"/>
                  <a:pt x="1354672" y="1723041"/>
                  <a:pt x="1345776" y="1737868"/>
                </a:cubicBezTo>
                <a:lnTo>
                  <a:pt x="1390258" y="1737868"/>
                </a:lnTo>
                <a:lnTo>
                  <a:pt x="1390258" y="1715627"/>
                </a:lnTo>
                <a:cubicBezTo>
                  <a:pt x="1413981" y="1727489"/>
                  <a:pt x="1415464" y="1743799"/>
                  <a:pt x="1394706" y="1764557"/>
                </a:cubicBezTo>
                <a:cubicBezTo>
                  <a:pt x="1385809" y="1773454"/>
                  <a:pt x="1382103" y="1783092"/>
                  <a:pt x="1383585" y="1793471"/>
                </a:cubicBezTo>
                <a:cubicBezTo>
                  <a:pt x="1385068" y="1803850"/>
                  <a:pt x="1384327" y="1814970"/>
                  <a:pt x="1381361" y="1826832"/>
                </a:cubicBezTo>
                <a:cubicBezTo>
                  <a:pt x="1384327" y="1826832"/>
                  <a:pt x="1387292" y="1828314"/>
                  <a:pt x="1390258" y="1831280"/>
                </a:cubicBezTo>
                <a:cubicBezTo>
                  <a:pt x="1393223" y="1819418"/>
                  <a:pt x="1396189" y="1809039"/>
                  <a:pt x="1399154" y="1800143"/>
                </a:cubicBezTo>
                <a:cubicBezTo>
                  <a:pt x="1402119" y="1791246"/>
                  <a:pt x="1406568" y="1780867"/>
                  <a:pt x="1412499" y="1769006"/>
                </a:cubicBezTo>
                <a:cubicBezTo>
                  <a:pt x="1415464" y="1754178"/>
                  <a:pt x="1416947" y="1740834"/>
                  <a:pt x="1416947" y="1728972"/>
                </a:cubicBezTo>
                <a:cubicBezTo>
                  <a:pt x="1416947" y="1717110"/>
                  <a:pt x="1418429" y="1703766"/>
                  <a:pt x="1421395" y="1688938"/>
                </a:cubicBezTo>
                <a:cubicBezTo>
                  <a:pt x="1424360" y="1677077"/>
                  <a:pt x="1431774" y="1659284"/>
                  <a:pt x="1443636" y="1635560"/>
                </a:cubicBezTo>
                <a:cubicBezTo>
                  <a:pt x="1452532" y="1617768"/>
                  <a:pt x="1462170" y="1599234"/>
                  <a:pt x="1472549" y="1579958"/>
                </a:cubicBezTo>
                <a:cubicBezTo>
                  <a:pt x="1482928" y="1560683"/>
                  <a:pt x="1491083" y="1540666"/>
                  <a:pt x="1497014" y="1519908"/>
                </a:cubicBezTo>
                <a:cubicBezTo>
                  <a:pt x="1499979" y="1508046"/>
                  <a:pt x="1507393" y="1493219"/>
                  <a:pt x="1519255" y="1475426"/>
                </a:cubicBezTo>
                <a:cubicBezTo>
                  <a:pt x="1528151" y="1463564"/>
                  <a:pt x="1535565" y="1451702"/>
                  <a:pt x="1541496" y="1439841"/>
                </a:cubicBezTo>
                <a:cubicBezTo>
                  <a:pt x="1547426" y="1427979"/>
                  <a:pt x="1553357" y="1414634"/>
                  <a:pt x="1559288" y="1399807"/>
                </a:cubicBezTo>
                <a:cubicBezTo>
                  <a:pt x="1565219" y="1384980"/>
                  <a:pt x="1569667" y="1370894"/>
                  <a:pt x="1572633" y="1357549"/>
                </a:cubicBezTo>
                <a:cubicBezTo>
                  <a:pt x="1575598" y="1344205"/>
                  <a:pt x="1580046" y="1330119"/>
                  <a:pt x="1585977" y="1315292"/>
                </a:cubicBezTo>
                <a:lnTo>
                  <a:pt x="1599322" y="1301947"/>
                </a:lnTo>
                <a:cubicBezTo>
                  <a:pt x="1593391" y="1325671"/>
                  <a:pt x="1587460" y="1346429"/>
                  <a:pt x="1581529" y="1364222"/>
                </a:cubicBezTo>
                <a:cubicBezTo>
                  <a:pt x="1572633" y="1387945"/>
                  <a:pt x="1562995" y="1412410"/>
                  <a:pt x="1552616" y="1437617"/>
                </a:cubicBezTo>
                <a:cubicBezTo>
                  <a:pt x="1542237" y="1462823"/>
                  <a:pt x="1531116" y="1487288"/>
                  <a:pt x="1519255" y="1511011"/>
                </a:cubicBezTo>
                <a:cubicBezTo>
                  <a:pt x="1513324" y="1525839"/>
                  <a:pt x="1501462" y="1545114"/>
                  <a:pt x="1483669" y="1568838"/>
                </a:cubicBezTo>
                <a:cubicBezTo>
                  <a:pt x="1474773" y="1586630"/>
                  <a:pt x="1467359" y="1603682"/>
                  <a:pt x="1461428" y="1619992"/>
                </a:cubicBezTo>
                <a:cubicBezTo>
                  <a:pt x="1455498" y="1636302"/>
                  <a:pt x="1455498" y="1653353"/>
                  <a:pt x="1461428" y="1671146"/>
                </a:cubicBezTo>
                <a:cubicBezTo>
                  <a:pt x="1464394" y="1683008"/>
                  <a:pt x="1463653" y="1693387"/>
                  <a:pt x="1459204" y="1702283"/>
                </a:cubicBezTo>
                <a:cubicBezTo>
                  <a:pt x="1454756" y="1711179"/>
                  <a:pt x="1451049" y="1721558"/>
                  <a:pt x="1448084" y="1733420"/>
                </a:cubicBezTo>
                <a:cubicBezTo>
                  <a:pt x="1442153" y="1757144"/>
                  <a:pt x="1435481" y="1780126"/>
                  <a:pt x="1428067" y="1802367"/>
                </a:cubicBezTo>
                <a:cubicBezTo>
                  <a:pt x="1420654" y="1824608"/>
                  <a:pt x="1413981" y="1847590"/>
                  <a:pt x="1408050" y="1871314"/>
                </a:cubicBezTo>
                <a:cubicBezTo>
                  <a:pt x="1408050" y="1877245"/>
                  <a:pt x="1406568" y="1883175"/>
                  <a:pt x="1403602" y="1889106"/>
                </a:cubicBezTo>
                <a:lnTo>
                  <a:pt x="1394706" y="1906899"/>
                </a:lnTo>
                <a:lnTo>
                  <a:pt x="1385809" y="1889106"/>
                </a:lnTo>
                <a:cubicBezTo>
                  <a:pt x="1376913" y="1906899"/>
                  <a:pt x="1367275" y="1924692"/>
                  <a:pt x="1356896" y="1942485"/>
                </a:cubicBezTo>
                <a:cubicBezTo>
                  <a:pt x="1346517" y="1960277"/>
                  <a:pt x="1336880" y="1978070"/>
                  <a:pt x="1327983" y="1995863"/>
                </a:cubicBezTo>
                <a:cubicBezTo>
                  <a:pt x="1325018" y="1989932"/>
                  <a:pt x="1323535" y="1985483"/>
                  <a:pt x="1323535" y="1982518"/>
                </a:cubicBezTo>
                <a:cubicBezTo>
                  <a:pt x="1323535" y="1979553"/>
                  <a:pt x="1322052" y="1975104"/>
                  <a:pt x="1319087" y="1969174"/>
                </a:cubicBezTo>
                <a:lnTo>
                  <a:pt x="1310191" y="1969174"/>
                </a:lnTo>
                <a:cubicBezTo>
                  <a:pt x="1310191" y="1992897"/>
                  <a:pt x="1310932" y="2015138"/>
                  <a:pt x="1312415" y="2035896"/>
                </a:cubicBezTo>
                <a:cubicBezTo>
                  <a:pt x="1313897" y="2056654"/>
                  <a:pt x="1313156" y="2077412"/>
                  <a:pt x="1310191" y="2098171"/>
                </a:cubicBezTo>
                <a:cubicBezTo>
                  <a:pt x="1310191" y="2112998"/>
                  <a:pt x="1309449" y="2125601"/>
                  <a:pt x="1307966" y="2135980"/>
                </a:cubicBezTo>
                <a:cubicBezTo>
                  <a:pt x="1306484" y="2146359"/>
                  <a:pt x="1304260" y="2157480"/>
                  <a:pt x="1301294" y="2169341"/>
                </a:cubicBezTo>
                <a:cubicBezTo>
                  <a:pt x="1295363" y="2193065"/>
                  <a:pt x="1292398" y="2209375"/>
                  <a:pt x="1292398" y="2218271"/>
                </a:cubicBezTo>
                <a:cubicBezTo>
                  <a:pt x="1295363" y="2241995"/>
                  <a:pt x="1286467" y="2264236"/>
                  <a:pt x="1265709" y="2284994"/>
                </a:cubicBezTo>
                <a:cubicBezTo>
                  <a:pt x="1262743" y="2287960"/>
                  <a:pt x="1256812" y="2289442"/>
                  <a:pt x="1247916" y="2289442"/>
                </a:cubicBezTo>
                <a:cubicBezTo>
                  <a:pt x="1241985" y="2292408"/>
                  <a:pt x="1236054" y="2293891"/>
                  <a:pt x="1230123" y="2293891"/>
                </a:cubicBezTo>
                <a:cubicBezTo>
                  <a:pt x="1224192" y="2293891"/>
                  <a:pt x="1218262" y="2295373"/>
                  <a:pt x="1212331" y="2298339"/>
                </a:cubicBezTo>
                <a:cubicBezTo>
                  <a:pt x="1227158" y="2322062"/>
                  <a:pt x="1228641" y="2342079"/>
                  <a:pt x="1216779" y="2358389"/>
                </a:cubicBezTo>
                <a:cubicBezTo>
                  <a:pt x="1204917" y="2374699"/>
                  <a:pt x="1194538" y="2391750"/>
                  <a:pt x="1185642" y="2409543"/>
                </a:cubicBezTo>
                <a:cubicBezTo>
                  <a:pt x="1179711" y="2403612"/>
                  <a:pt x="1175262" y="2398423"/>
                  <a:pt x="1172297" y="2393974"/>
                </a:cubicBezTo>
                <a:cubicBezTo>
                  <a:pt x="1169332" y="2389526"/>
                  <a:pt x="1164884" y="2385819"/>
                  <a:pt x="1158953" y="2382854"/>
                </a:cubicBezTo>
                <a:cubicBezTo>
                  <a:pt x="1153022" y="2379888"/>
                  <a:pt x="1141160" y="2381371"/>
                  <a:pt x="1123367" y="2387302"/>
                </a:cubicBezTo>
                <a:cubicBezTo>
                  <a:pt x="1117436" y="2393233"/>
                  <a:pt x="1114471" y="2400647"/>
                  <a:pt x="1114471" y="2409543"/>
                </a:cubicBezTo>
                <a:lnTo>
                  <a:pt x="1118919" y="2413991"/>
                </a:lnTo>
                <a:cubicBezTo>
                  <a:pt x="1121884" y="2408060"/>
                  <a:pt x="1124850" y="2404354"/>
                  <a:pt x="1127815" y="2402871"/>
                </a:cubicBezTo>
                <a:cubicBezTo>
                  <a:pt x="1130781" y="2401388"/>
                  <a:pt x="1133746" y="2399164"/>
                  <a:pt x="1136712" y="2396199"/>
                </a:cubicBezTo>
                <a:lnTo>
                  <a:pt x="1141160" y="2396199"/>
                </a:lnTo>
                <a:cubicBezTo>
                  <a:pt x="1138194" y="2399164"/>
                  <a:pt x="1136712" y="2402129"/>
                  <a:pt x="1136712" y="2405095"/>
                </a:cubicBezTo>
                <a:cubicBezTo>
                  <a:pt x="1136712" y="2408060"/>
                  <a:pt x="1135229" y="2411026"/>
                  <a:pt x="1132263" y="2413991"/>
                </a:cubicBezTo>
                <a:cubicBezTo>
                  <a:pt x="1129298" y="2434749"/>
                  <a:pt x="1136712" y="2446611"/>
                  <a:pt x="1154504" y="2449576"/>
                </a:cubicBezTo>
                <a:cubicBezTo>
                  <a:pt x="1160435" y="2449576"/>
                  <a:pt x="1167849" y="2454025"/>
                  <a:pt x="1176745" y="2462921"/>
                </a:cubicBezTo>
                <a:cubicBezTo>
                  <a:pt x="1173780" y="2465886"/>
                  <a:pt x="1171556" y="2468852"/>
                  <a:pt x="1170073" y="2471817"/>
                </a:cubicBezTo>
                <a:cubicBezTo>
                  <a:pt x="1168590" y="2474783"/>
                  <a:pt x="1164884" y="2477748"/>
                  <a:pt x="1158953" y="2480714"/>
                </a:cubicBezTo>
                <a:cubicBezTo>
                  <a:pt x="1155987" y="2486645"/>
                  <a:pt x="1155987" y="2491834"/>
                  <a:pt x="1158953" y="2496282"/>
                </a:cubicBezTo>
                <a:cubicBezTo>
                  <a:pt x="1161918" y="2500731"/>
                  <a:pt x="1155987" y="2502955"/>
                  <a:pt x="1141160" y="2502955"/>
                </a:cubicBezTo>
                <a:cubicBezTo>
                  <a:pt x="1138194" y="2502955"/>
                  <a:pt x="1135229" y="2507403"/>
                  <a:pt x="1132263" y="2516299"/>
                </a:cubicBezTo>
                <a:cubicBezTo>
                  <a:pt x="1129298" y="2525196"/>
                  <a:pt x="1124850" y="2532609"/>
                  <a:pt x="1118919" y="2538540"/>
                </a:cubicBezTo>
                <a:lnTo>
                  <a:pt x="1110023" y="2565229"/>
                </a:lnTo>
                <a:cubicBezTo>
                  <a:pt x="1107057" y="2574125"/>
                  <a:pt x="1098161" y="2581539"/>
                  <a:pt x="1083334" y="2587470"/>
                </a:cubicBezTo>
                <a:cubicBezTo>
                  <a:pt x="1077403" y="2593401"/>
                  <a:pt x="1072954" y="2599332"/>
                  <a:pt x="1069989" y="2605263"/>
                </a:cubicBezTo>
                <a:cubicBezTo>
                  <a:pt x="1067024" y="2611194"/>
                  <a:pt x="1062575" y="2617124"/>
                  <a:pt x="1056644" y="2623055"/>
                </a:cubicBezTo>
                <a:cubicBezTo>
                  <a:pt x="1032921" y="2643813"/>
                  <a:pt x="1007715" y="2645296"/>
                  <a:pt x="981025" y="2627504"/>
                </a:cubicBezTo>
                <a:cubicBezTo>
                  <a:pt x="972129" y="2621573"/>
                  <a:pt x="963233" y="2616383"/>
                  <a:pt x="954336" y="2611935"/>
                </a:cubicBezTo>
                <a:cubicBezTo>
                  <a:pt x="945440" y="2607487"/>
                  <a:pt x="938026" y="2597849"/>
                  <a:pt x="932096" y="2583022"/>
                </a:cubicBezTo>
                <a:cubicBezTo>
                  <a:pt x="932096" y="2577091"/>
                  <a:pt x="926906" y="2573384"/>
                  <a:pt x="916527" y="2571901"/>
                </a:cubicBezTo>
                <a:cubicBezTo>
                  <a:pt x="906148" y="2570419"/>
                  <a:pt x="897993" y="2572643"/>
                  <a:pt x="892062" y="2578574"/>
                </a:cubicBezTo>
                <a:cubicBezTo>
                  <a:pt x="924682" y="2584504"/>
                  <a:pt x="938026" y="2602297"/>
                  <a:pt x="932096" y="2631952"/>
                </a:cubicBezTo>
                <a:cubicBezTo>
                  <a:pt x="923199" y="2631952"/>
                  <a:pt x="917268" y="2633434"/>
                  <a:pt x="914303" y="2636400"/>
                </a:cubicBezTo>
                <a:cubicBezTo>
                  <a:pt x="899476" y="2654193"/>
                  <a:pt x="886131" y="2654193"/>
                  <a:pt x="874269" y="2636400"/>
                </a:cubicBezTo>
                <a:lnTo>
                  <a:pt x="865373" y="2636400"/>
                </a:lnTo>
                <a:lnTo>
                  <a:pt x="838684" y="2663089"/>
                </a:lnTo>
                <a:cubicBezTo>
                  <a:pt x="838684" y="2654193"/>
                  <a:pt x="837201" y="2646779"/>
                  <a:pt x="834236" y="2640848"/>
                </a:cubicBezTo>
                <a:cubicBezTo>
                  <a:pt x="816443" y="2640848"/>
                  <a:pt x="804581" y="2646779"/>
                  <a:pt x="798650" y="2658641"/>
                </a:cubicBezTo>
                <a:cubicBezTo>
                  <a:pt x="798650" y="2661606"/>
                  <a:pt x="795685" y="2663830"/>
                  <a:pt x="789754" y="2665313"/>
                </a:cubicBezTo>
                <a:cubicBezTo>
                  <a:pt x="783823" y="2666796"/>
                  <a:pt x="777892" y="2666054"/>
                  <a:pt x="771961" y="2663089"/>
                </a:cubicBezTo>
                <a:cubicBezTo>
                  <a:pt x="763065" y="2660123"/>
                  <a:pt x="755651" y="2655675"/>
                  <a:pt x="749720" y="2649744"/>
                </a:cubicBezTo>
                <a:cubicBezTo>
                  <a:pt x="743790" y="2643813"/>
                  <a:pt x="734893" y="2643813"/>
                  <a:pt x="723031" y="2649744"/>
                </a:cubicBezTo>
                <a:lnTo>
                  <a:pt x="700790" y="2649744"/>
                </a:lnTo>
                <a:cubicBezTo>
                  <a:pt x="691894" y="2649744"/>
                  <a:pt x="685963" y="2651227"/>
                  <a:pt x="682998" y="2654193"/>
                </a:cubicBezTo>
                <a:cubicBezTo>
                  <a:pt x="674101" y="2663089"/>
                  <a:pt x="663722" y="2668278"/>
                  <a:pt x="651861" y="2669761"/>
                </a:cubicBezTo>
                <a:cubicBezTo>
                  <a:pt x="639999" y="2671244"/>
                  <a:pt x="632585" y="2679399"/>
                  <a:pt x="629620" y="2694226"/>
                </a:cubicBezTo>
                <a:lnTo>
                  <a:pt x="616275" y="2694226"/>
                </a:lnTo>
                <a:lnTo>
                  <a:pt x="602931" y="2694226"/>
                </a:lnTo>
                <a:cubicBezTo>
                  <a:pt x="594034" y="2685330"/>
                  <a:pt x="584397" y="2676433"/>
                  <a:pt x="574017" y="2667537"/>
                </a:cubicBezTo>
                <a:cubicBezTo>
                  <a:pt x="563638" y="2658641"/>
                  <a:pt x="555483" y="2648262"/>
                  <a:pt x="549553" y="2636400"/>
                </a:cubicBezTo>
                <a:cubicBezTo>
                  <a:pt x="537691" y="2618607"/>
                  <a:pt x="528053" y="2600815"/>
                  <a:pt x="520639" y="2583022"/>
                </a:cubicBezTo>
                <a:cubicBezTo>
                  <a:pt x="513226" y="2565229"/>
                  <a:pt x="505071" y="2547436"/>
                  <a:pt x="496174" y="2529644"/>
                </a:cubicBezTo>
                <a:cubicBezTo>
                  <a:pt x="496174" y="2526678"/>
                  <a:pt x="491726" y="2520747"/>
                  <a:pt x="482830" y="2511851"/>
                </a:cubicBezTo>
                <a:cubicBezTo>
                  <a:pt x="482830" y="2488127"/>
                  <a:pt x="473934" y="2468852"/>
                  <a:pt x="456141" y="2454025"/>
                </a:cubicBezTo>
                <a:lnTo>
                  <a:pt x="456141" y="2436232"/>
                </a:lnTo>
                <a:cubicBezTo>
                  <a:pt x="456141" y="2433267"/>
                  <a:pt x="456882" y="2430301"/>
                  <a:pt x="458365" y="2427336"/>
                </a:cubicBezTo>
                <a:cubicBezTo>
                  <a:pt x="459848" y="2424370"/>
                  <a:pt x="460589" y="2419922"/>
                  <a:pt x="460589" y="2413991"/>
                </a:cubicBezTo>
                <a:cubicBezTo>
                  <a:pt x="454658" y="2390268"/>
                  <a:pt x="447986" y="2365802"/>
                  <a:pt x="440572" y="2340596"/>
                </a:cubicBezTo>
                <a:cubicBezTo>
                  <a:pt x="433159" y="2315390"/>
                  <a:pt x="425004" y="2290925"/>
                  <a:pt x="416107" y="2267201"/>
                </a:cubicBezTo>
                <a:cubicBezTo>
                  <a:pt x="413142" y="2258305"/>
                  <a:pt x="409435" y="2249409"/>
                  <a:pt x="404987" y="2240512"/>
                </a:cubicBezTo>
                <a:cubicBezTo>
                  <a:pt x="400539" y="2231616"/>
                  <a:pt x="396832" y="2222720"/>
                  <a:pt x="393866" y="2213823"/>
                </a:cubicBezTo>
                <a:cubicBezTo>
                  <a:pt x="387936" y="2184169"/>
                  <a:pt x="384229" y="2154514"/>
                  <a:pt x="382746" y="2124860"/>
                </a:cubicBezTo>
                <a:cubicBezTo>
                  <a:pt x="381263" y="2095205"/>
                  <a:pt x="377556" y="2065551"/>
                  <a:pt x="371626" y="2035896"/>
                </a:cubicBezTo>
                <a:cubicBezTo>
                  <a:pt x="365695" y="2009207"/>
                  <a:pt x="360505" y="1982518"/>
                  <a:pt x="356057" y="1955829"/>
                </a:cubicBezTo>
                <a:cubicBezTo>
                  <a:pt x="351609" y="1929140"/>
                  <a:pt x="346419" y="1903934"/>
                  <a:pt x="340488" y="1880210"/>
                </a:cubicBezTo>
                <a:cubicBezTo>
                  <a:pt x="334557" y="1841659"/>
                  <a:pt x="329368" y="1803108"/>
                  <a:pt x="324920" y="1764557"/>
                </a:cubicBezTo>
                <a:cubicBezTo>
                  <a:pt x="320472" y="1726006"/>
                  <a:pt x="315282" y="1687456"/>
                  <a:pt x="309351" y="1648905"/>
                </a:cubicBezTo>
                <a:lnTo>
                  <a:pt x="291558" y="1568838"/>
                </a:lnTo>
                <a:lnTo>
                  <a:pt x="273766" y="1488771"/>
                </a:lnTo>
                <a:cubicBezTo>
                  <a:pt x="270800" y="1473943"/>
                  <a:pt x="267093" y="1460599"/>
                  <a:pt x="262645" y="1448737"/>
                </a:cubicBezTo>
                <a:cubicBezTo>
                  <a:pt x="258197" y="1436875"/>
                  <a:pt x="257456" y="1425013"/>
                  <a:pt x="260421" y="1413151"/>
                </a:cubicBezTo>
                <a:cubicBezTo>
                  <a:pt x="260421" y="1383497"/>
                  <a:pt x="257456" y="1362739"/>
                  <a:pt x="251525" y="1350877"/>
                </a:cubicBezTo>
                <a:cubicBezTo>
                  <a:pt x="248559" y="1344946"/>
                  <a:pt x="245594" y="1341240"/>
                  <a:pt x="242628" y="1339757"/>
                </a:cubicBezTo>
                <a:cubicBezTo>
                  <a:pt x="239663" y="1338274"/>
                  <a:pt x="236698" y="1334567"/>
                  <a:pt x="233732" y="1328636"/>
                </a:cubicBezTo>
                <a:cubicBezTo>
                  <a:pt x="233732" y="1316774"/>
                  <a:pt x="235215" y="1306395"/>
                  <a:pt x="238180" y="1297499"/>
                </a:cubicBezTo>
                <a:cubicBezTo>
                  <a:pt x="232249" y="1303430"/>
                  <a:pt x="227801" y="1306395"/>
                  <a:pt x="224836" y="1306395"/>
                </a:cubicBezTo>
                <a:cubicBezTo>
                  <a:pt x="221870" y="1306395"/>
                  <a:pt x="217422" y="1309361"/>
                  <a:pt x="211491" y="1315292"/>
                </a:cubicBezTo>
                <a:cubicBezTo>
                  <a:pt x="211491" y="1309361"/>
                  <a:pt x="208526" y="1294534"/>
                  <a:pt x="202595" y="1270810"/>
                </a:cubicBezTo>
                <a:cubicBezTo>
                  <a:pt x="211491" y="1279706"/>
                  <a:pt x="218905" y="1285637"/>
                  <a:pt x="224836" y="1288603"/>
                </a:cubicBezTo>
                <a:cubicBezTo>
                  <a:pt x="227801" y="1253017"/>
                  <a:pt x="224836" y="1218173"/>
                  <a:pt x="215939" y="1184071"/>
                </a:cubicBezTo>
                <a:cubicBezTo>
                  <a:pt x="207043" y="1149968"/>
                  <a:pt x="199629" y="1116607"/>
                  <a:pt x="193699" y="1083987"/>
                </a:cubicBezTo>
                <a:cubicBezTo>
                  <a:pt x="193699" y="1081021"/>
                  <a:pt x="196664" y="1079538"/>
                  <a:pt x="202595" y="1079538"/>
                </a:cubicBezTo>
                <a:cubicBezTo>
                  <a:pt x="199629" y="1073608"/>
                  <a:pt x="198147" y="1067677"/>
                  <a:pt x="198147" y="1061746"/>
                </a:cubicBezTo>
                <a:cubicBezTo>
                  <a:pt x="198147" y="1055815"/>
                  <a:pt x="196664" y="1049884"/>
                  <a:pt x="193699" y="1043953"/>
                </a:cubicBezTo>
                <a:lnTo>
                  <a:pt x="175906" y="1052849"/>
                </a:lnTo>
                <a:cubicBezTo>
                  <a:pt x="169975" y="1046919"/>
                  <a:pt x="166268" y="1040988"/>
                  <a:pt x="164785" y="1035057"/>
                </a:cubicBezTo>
                <a:cubicBezTo>
                  <a:pt x="163303" y="1029126"/>
                  <a:pt x="159596" y="1021712"/>
                  <a:pt x="153665" y="1012816"/>
                </a:cubicBezTo>
                <a:cubicBezTo>
                  <a:pt x="150700" y="1027643"/>
                  <a:pt x="146251" y="1046919"/>
                  <a:pt x="140320" y="1070642"/>
                </a:cubicBezTo>
                <a:lnTo>
                  <a:pt x="135872" y="1070642"/>
                </a:lnTo>
                <a:cubicBezTo>
                  <a:pt x="132907" y="1061746"/>
                  <a:pt x="129941" y="1053591"/>
                  <a:pt x="126976" y="1046177"/>
                </a:cubicBezTo>
                <a:cubicBezTo>
                  <a:pt x="124011" y="1038764"/>
                  <a:pt x="122528" y="1030609"/>
                  <a:pt x="122528" y="1021712"/>
                </a:cubicBezTo>
                <a:cubicBezTo>
                  <a:pt x="125493" y="1009850"/>
                  <a:pt x="124752" y="999471"/>
                  <a:pt x="120304" y="990575"/>
                </a:cubicBezTo>
                <a:cubicBezTo>
                  <a:pt x="115856" y="981679"/>
                  <a:pt x="112149" y="972782"/>
                  <a:pt x="109183" y="963886"/>
                </a:cubicBezTo>
                <a:cubicBezTo>
                  <a:pt x="103252" y="931266"/>
                  <a:pt x="97321" y="897905"/>
                  <a:pt x="91391" y="863802"/>
                </a:cubicBezTo>
                <a:cubicBezTo>
                  <a:pt x="85460" y="829699"/>
                  <a:pt x="79529" y="794855"/>
                  <a:pt x="73598" y="759270"/>
                </a:cubicBezTo>
                <a:cubicBezTo>
                  <a:pt x="70632" y="753339"/>
                  <a:pt x="71374" y="748149"/>
                  <a:pt x="75822" y="743701"/>
                </a:cubicBezTo>
                <a:cubicBezTo>
                  <a:pt x="80270" y="739253"/>
                  <a:pt x="83977" y="734064"/>
                  <a:pt x="86942" y="728133"/>
                </a:cubicBezTo>
                <a:lnTo>
                  <a:pt x="69150" y="728133"/>
                </a:lnTo>
                <a:cubicBezTo>
                  <a:pt x="63219" y="692547"/>
                  <a:pt x="57288" y="656221"/>
                  <a:pt x="51357" y="619152"/>
                </a:cubicBezTo>
                <a:cubicBezTo>
                  <a:pt x="45426" y="582084"/>
                  <a:pt x="39495" y="545758"/>
                  <a:pt x="33564" y="510172"/>
                </a:cubicBezTo>
                <a:lnTo>
                  <a:pt x="38012" y="505724"/>
                </a:lnTo>
                <a:lnTo>
                  <a:pt x="46909" y="514620"/>
                </a:lnTo>
                <a:cubicBezTo>
                  <a:pt x="58771" y="508689"/>
                  <a:pt x="69150" y="502758"/>
                  <a:pt x="78046" y="496827"/>
                </a:cubicBezTo>
                <a:cubicBezTo>
                  <a:pt x="63219" y="493862"/>
                  <a:pt x="55805" y="489414"/>
                  <a:pt x="55805" y="483483"/>
                </a:cubicBezTo>
                <a:lnTo>
                  <a:pt x="55805" y="465690"/>
                </a:lnTo>
                <a:cubicBezTo>
                  <a:pt x="58771" y="447898"/>
                  <a:pt x="55805" y="428622"/>
                  <a:pt x="46909" y="407864"/>
                </a:cubicBezTo>
                <a:cubicBezTo>
                  <a:pt x="38012" y="375244"/>
                  <a:pt x="27633" y="345590"/>
                  <a:pt x="15772" y="318901"/>
                </a:cubicBezTo>
                <a:cubicBezTo>
                  <a:pt x="15772" y="312970"/>
                  <a:pt x="12806" y="301108"/>
                  <a:pt x="6875" y="283315"/>
                </a:cubicBezTo>
                <a:cubicBezTo>
                  <a:pt x="3910" y="259592"/>
                  <a:pt x="1686" y="237351"/>
                  <a:pt x="203" y="216593"/>
                </a:cubicBezTo>
                <a:cubicBezTo>
                  <a:pt x="-1280" y="195834"/>
                  <a:pt x="5393" y="173594"/>
                  <a:pt x="20220" y="149870"/>
                </a:cubicBezTo>
                <a:cubicBezTo>
                  <a:pt x="20220" y="146904"/>
                  <a:pt x="21702" y="145422"/>
                  <a:pt x="24668" y="145422"/>
                </a:cubicBezTo>
                <a:cubicBezTo>
                  <a:pt x="27633" y="145422"/>
                  <a:pt x="30599" y="143939"/>
                  <a:pt x="33564" y="140974"/>
                </a:cubicBezTo>
                <a:cubicBezTo>
                  <a:pt x="42461" y="155801"/>
                  <a:pt x="52840" y="165439"/>
                  <a:pt x="64702" y="169887"/>
                </a:cubicBezTo>
                <a:cubicBezTo>
                  <a:pt x="76563" y="174335"/>
                  <a:pt x="89908" y="179525"/>
                  <a:pt x="104735" y="185455"/>
                </a:cubicBezTo>
                <a:cubicBezTo>
                  <a:pt x="89908" y="185455"/>
                  <a:pt x="81012" y="194352"/>
                  <a:pt x="78046" y="212144"/>
                </a:cubicBezTo>
                <a:cubicBezTo>
                  <a:pt x="72115" y="229937"/>
                  <a:pt x="72115" y="247730"/>
                  <a:pt x="78046" y="265522"/>
                </a:cubicBezTo>
                <a:cubicBezTo>
                  <a:pt x="83977" y="283315"/>
                  <a:pt x="86942" y="296660"/>
                  <a:pt x="86942" y="305556"/>
                </a:cubicBezTo>
                <a:cubicBezTo>
                  <a:pt x="83977" y="314452"/>
                  <a:pt x="81012" y="322607"/>
                  <a:pt x="78046" y="330021"/>
                </a:cubicBezTo>
                <a:cubicBezTo>
                  <a:pt x="75081" y="337435"/>
                  <a:pt x="75081" y="345590"/>
                  <a:pt x="78046" y="354486"/>
                </a:cubicBezTo>
                <a:cubicBezTo>
                  <a:pt x="78046" y="366348"/>
                  <a:pt x="83977" y="387106"/>
                  <a:pt x="95839" y="416761"/>
                </a:cubicBezTo>
                <a:cubicBezTo>
                  <a:pt x="95839" y="419726"/>
                  <a:pt x="96580" y="421950"/>
                  <a:pt x="98063" y="423433"/>
                </a:cubicBezTo>
                <a:cubicBezTo>
                  <a:pt x="99546" y="424915"/>
                  <a:pt x="100287" y="427139"/>
                  <a:pt x="100287" y="430105"/>
                </a:cubicBezTo>
                <a:cubicBezTo>
                  <a:pt x="94356" y="453828"/>
                  <a:pt x="95097" y="475328"/>
                  <a:pt x="102511" y="494603"/>
                </a:cubicBezTo>
                <a:cubicBezTo>
                  <a:pt x="109925" y="513879"/>
                  <a:pt x="116597" y="532413"/>
                  <a:pt x="122528" y="550206"/>
                </a:cubicBezTo>
                <a:cubicBezTo>
                  <a:pt x="128459" y="567998"/>
                  <a:pt x="129941" y="582826"/>
                  <a:pt x="126976" y="594687"/>
                </a:cubicBezTo>
                <a:cubicBezTo>
                  <a:pt x="124011" y="600618"/>
                  <a:pt x="124011" y="608032"/>
                  <a:pt x="126976" y="616928"/>
                </a:cubicBezTo>
                <a:cubicBezTo>
                  <a:pt x="129941" y="625825"/>
                  <a:pt x="131424" y="634721"/>
                  <a:pt x="131424" y="643617"/>
                </a:cubicBezTo>
                <a:lnTo>
                  <a:pt x="140320" y="670306"/>
                </a:lnTo>
                <a:cubicBezTo>
                  <a:pt x="143286" y="679203"/>
                  <a:pt x="137355" y="688099"/>
                  <a:pt x="122528" y="696995"/>
                </a:cubicBezTo>
                <a:lnTo>
                  <a:pt x="122528" y="714788"/>
                </a:lnTo>
                <a:cubicBezTo>
                  <a:pt x="125493" y="720719"/>
                  <a:pt x="126976" y="726650"/>
                  <a:pt x="126976" y="732581"/>
                </a:cubicBezTo>
                <a:cubicBezTo>
                  <a:pt x="126976" y="738512"/>
                  <a:pt x="128459" y="744443"/>
                  <a:pt x="131424" y="750374"/>
                </a:cubicBezTo>
                <a:cubicBezTo>
                  <a:pt x="134390" y="756304"/>
                  <a:pt x="137355" y="761494"/>
                  <a:pt x="140320" y="765942"/>
                </a:cubicBezTo>
                <a:cubicBezTo>
                  <a:pt x="143286" y="770390"/>
                  <a:pt x="147734" y="775580"/>
                  <a:pt x="153665" y="781511"/>
                </a:cubicBezTo>
                <a:lnTo>
                  <a:pt x="135872" y="799303"/>
                </a:lnTo>
                <a:lnTo>
                  <a:pt x="142545" y="812648"/>
                </a:lnTo>
                <a:lnTo>
                  <a:pt x="149217" y="825993"/>
                </a:lnTo>
                <a:cubicBezTo>
                  <a:pt x="155148" y="820061"/>
                  <a:pt x="158855" y="813389"/>
                  <a:pt x="160337" y="805976"/>
                </a:cubicBezTo>
                <a:cubicBezTo>
                  <a:pt x="161820" y="798562"/>
                  <a:pt x="169975" y="799303"/>
                  <a:pt x="184802" y="808200"/>
                </a:cubicBezTo>
                <a:cubicBezTo>
                  <a:pt x="184802" y="796338"/>
                  <a:pt x="184061" y="785959"/>
                  <a:pt x="182578" y="777063"/>
                </a:cubicBezTo>
                <a:cubicBezTo>
                  <a:pt x="181095" y="768166"/>
                  <a:pt x="180354" y="759270"/>
                  <a:pt x="180354" y="750374"/>
                </a:cubicBezTo>
                <a:cubicBezTo>
                  <a:pt x="174423" y="726650"/>
                  <a:pt x="169975" y="705150"/>
                  <a:pt x="167010" y="685875"/>
                </a:cubicBezTo>
                <a:cubicBezTo>
                  <a:pt x="164044" y="666600"/>
                  <a:pt x="161079" y="645100"/>
                  <a:pt x="158113" y="621377"/>
                </a:cubicBezTo>
                <a:cubicBezTo>
                  <a:pt x="152182" y="597653"/>
                  <a:pt x="148475" y="575412"/>
                  <a:pt x="146993" y="554654"/>
                </a:cubicBezTo>
                <a:cubicBezTo>
                  <a:pt x="145510" y="533896"/>
                  <a:pt x="143286" y="511655"/>
                  <a:pt x="140320" y="487931"/>
                </a:cubicBezTo>
                <a:cubicBezTo>
                  <a:pt x="134390" y="467173"/>
                  <a:pt x="125493" y="449380"/>
                  <a:pt x="113631" y="434553"/>
                </a:cubicBezTo>
                <a:cubicBezTo>
                  <a:pt x="92873" y="398968"/>
                  <a:pt x="86942" y="366348"/>
                  <a:pt x="95839" y="336693"/>
                </a:cubicBezTo>
                <a:cubicBezTo>
                  <a:pt x="101770" y="330762"/>
                  <a:pt x="106959" y="324090"/>
                  <a:pt x="111407" y="316677"/>
                </a:cubicBezTo>
                <a:cubicBezTo>
                  <a:pt x="115856" y="309263"/>
                  <a:pt x="121045" y="302590"/>
                  <a:pt x="126976" y="296660"/>
                </a:cubicBezTo>
                <a:cubicBezTo>
                  <a:pt x="132907" y="293694"/>
                  <a:pt x="138838" y="286281"/>
                  <a:pt x="144769" y="274419"/>
                </a:cubicBezTo>
                <a:cubicBezTo>
                  <a:pt x="150700" y="274419"/>
                  <a:pt x="154406" y="273677"/>
                  <a:pt x="155889" y="272195"/>
                </a:cubicBezTo>
                <a:cubicBezTo>
                  <a:pt x="157372" y="270712"/>
                  <a:pt x="159596" y="269971"/>
                  <a:pt x="162561" y="269971"/>
                </a:cubicBezTo>
                <a:cubicBezTo>
                  <a:pt x="165527" y="272936"/>
                  <a:pt x="167010" y="275160"/>
                  <a:pt x="167010" y="276643"/>
                </a:cubicBezTo>
                <a:cubicBezTo>
                  <a:pt x="167010" y="278125"/>
                  <a:pt x="168492" y="280349"/>
                  <a:pt x="171458" y="283315"/>
                </a:cubicBezTo>
                <a:cubicBezTo>
                  <a:pt x="177389" y="289246"/>
                  <a:pt x="184802" y="292211"/>
                  <a:pt x="193699" y="292211"/>
                </a:cubicBezTo>
                <a:cubicBezTo>
                  <a:pt x="196664" y="292211"/>
                  <a:pt x="198147" y="290729"/>
                  <a:pt x="198147" y="287763"/>
                </a:cubicBezTo>
                <a:cubicBezTo>
                  <a:pt x="198147" y="284798"/>
                  <a:pt x="199629" y="281832"/>
                  <a:pt x="202595" y="278867"/>
                </a:cubicBezTo>
                <a:cubicBezTo>
                  <a:pt x="208526" y="264040"/>
                  <a:pt x="213715" y="251436"/>
                  <a:pt x="218164" y="241057"/>
                </a:cubicBezTo>
                <a:cubicBezTo>
                  <a:pt x="222612" y="230678"/>
                  <a:pt x="232249" y="222523"/>
                  <a:pt x="247077" y="216593"/>
                </a:cubicBezTo>
                <a:lnTo>
                  <a:pt x="251525" y="212144"/>
                </a:lnTo>
                <a:cubicBezTo>
                  <a:pt x="251525" y="194352"/>
                  <a:pt x="258938" y="182490"/>
                  <a:pt x="273766" y="176559"/>
                </a:cubicBezTo>
                <a:cubicBezTo>
                  <a:pt x="288593" y="170628"/>
                  <a:pt x="298972" y="163215"/>
                  <a:pt x="304903" y="154318"/>
                </a:cubicBezTo>
                <a:lnTo>
                  <a:pt x="313799" y="145422"/>
                </a:lnTo>
                <a:cubicBezTo>
                  <a:pt x="313799" y="151352"/>
                  <a:pt x="313058" y="156542"/>
                  <a:pt x="311575" y="160991"/>
                </a:cubicBezTo>
                <a:cubicBezTo>
                  <a:pt x="310092" y="165439"/>
                  <a:pt x="309351" y="170628"/>
                  <a:pt x="309351" y="176559"/>
                </a:cubicBezTo>
                <a:cubicBezTo>
                  <a:pt x="309351" y="179525"/>
                  <a:pt x="312317" y="186938"/>
                  <a:pt x="318247" y="198800"/>
                </a:cubicBezTo>
                <a:lnTo>
                  <a:pt x="327144" y="198800"/>
                </a:lnTo>
                <a:cubicBezTo>
                  <a:pt x="330109" y="195834"/>
                  <a:pt x="331592" y="189904"/>
                  <a:pt x="331592" y="181007"/>
                </a:cubicBezTo>
                <a:cubicBezTo>
                  <a:pt x="331592" y="175076"/>
                  <a:pt x="332333" y="169887"/>
                  <a:pt x="333816" y="165439"/>
                </a:cubicBezTo>
                <a:cubicBezTo>
                  <a:pt x="335299" y="160991"/>
                  <a:pt x="336040" y="157284"/>
                  <a:pt x="336040" y="154318"/>
                </a:cubicBezTo>
                <a:cubicBezTo>
                  <a:pt x="341971" y="148387"/>
                  <a:pt x="346419" y="145422"/>
                  <a:pt x="349385" y="145422"/>
                </a:cubicBezTo>
                <a:cubicBezTo>
                  <a:pt x="352350" y="145422"/>
                  <a:pt x="355316" y="143939"/>
                  <a:pt x="358281" y="140974"/>
                </a:cubicBezTo>
                <a:cubicBezTo>
                  <a:pt x="355316" y="135043"/>
                  <a:pt x="349385" y="127629"/>
                  <a:pt x="340488" y="118733"/>
                </a:cubicBezTo>
                <a:cubicBezTo>
                  <a:pt x="343454" y="115767"/>
                  <a:pt x="345678" y="112802"/>
                  <a:pt x="347161" y="109836"/>
                </a:cubicBezTo>
                <a:cubicBezTo>
                  <a:pt x="348643" y="106871"/>
                  <a:pt x="350867" y="103906"/>
                  <a:pt x="353833" y="100940"/>
                </a:cubicBezTo>
                <a:lnTo>
                  <a:pt x="313799" y="87596"/>
                </a:lnTo>
                <a:cubicBezTo>
                  <a:pt x="322696" y="78699"/>
                  <a:pt x="330851" y="69803"/>
                  <a:pt x="338264" y="60907"/>
                </a:cubicBezTo>
                <a:cubicBezTo>
                  <a:pt x="345678" y="52010"/>
                  <a:pt x="358281" y="53493"/>
                  <a:pt x="376074" y="65355"/>
                </a:cubicBezTo>
                <a:lnTo>
                  <a:pt x="376074" y="52010"/>
                </a:lnTo>
                <a:cubicBezTo>
                  <a:pt x="370143" y="52010"/>
                  <a:pt x="361247" y="49044"/>
                  <a:pt x="349385" y="43114"/>
                </a:cubicBezTo>
                <a:cubicBezTo>
                  <a:pt x="340488" y="40148"/>
                  <a:pt x="336040" y="35700"/>
                  <a:pt x="336040" y="29769"/>
                </a:cubicBezTo>
                <a:cubicBezTo>
                  <a:pt x="333075" y="26804"/>
                  <a:pt x="333075" y="23838"/>
                  <a:pt x="336040" y="20873"/>
                </a:cubicBezTo>
                <a:cubicBezTo>
                  <a:pt x="339006" y="17907"/>
                  <a:pt x="341971" y="16425"/>
                  <a:pt x="344937" y="16425"/>
                </a:cubicBezTo>
                <a:cubicBezTo>
                  <a:pt x="359764" y="13459"/>
                  <a:pt x="374591" y="14942"/>
                  <a:pt x="389418" y="20873"/>
                </a:cubicBezTo>
                <a:lnTo>
                  <a:pt x="433900" y="38665"/>
                </a:lnTo>
                <a:lnTo>
                  <a:pt x="438348" y="47562"/>
                </a:lnTo>
                <a:cubicBezTo>
                  <a:pt x="414625" y="65355"/>
                  <a:pt x="413142" y="84630"/>
                  <a:pt x="433900" y="105388"/>
                </a:cubicBezTo>
                <a:cubicBezTo>
                  <a:pt x="436865" y="108354"/>
                  <a:pt x="438348" y="111319"/>
                  <a:pt x="438348" y="114285"/>
                </a:cubicBezTo>
                <a:cubicBezTo>
                  <a:pt x="438348" y="126146"/>
                  <a:pt x="442796" y="134301"/>
                  <a:pt x="451693" y="138749"/>
                </a:cubicBezTo>
                <a:cubicBezTo>
                  <a:pt x="460589" y="143198"/>
                  <a:pt x="468003" y="148387"/>
                  <a:pt x="473934" y="154318"/>
                </a:cubicBezTo>
                <a:lnTo>
                  <a:pt x="482830" y="154318"/>
                </a:lnTo>
                <a:lnTo>
                  <a:pt x="482830" y="105388"/>
                </a:lnTo>
                <a:cubicBezTo>
                  <a:pt x="488761" y="108354"/>
                  <a:pt x="493950" y="111319"/>
                  <a:pt x="498399" y="114285"/>
                </a:cubicBezTo>
                <a:cubicBezTo>
                  <a:pt x="502847" y="117250"/>
                  <a:pt x="505071" y="114285"/>
                  <a:pt x="505071" y="105388"/>
                </a:cubicBezTo>
                <a:cubicBezTo>
                  <a:pt x="508036" y="99457"/>
                  <a:pt x="508036" y="92044"/>
                  <a:pt x="505071" y="83147"/>
                </a:cubicBezTo>
                <a:cubicBezTo>
                  <a:pt x="502105" y="74251"/>
                  <a:pt x="499140" y="66837"/>
                  <a:pt x="496174" y="60907"/>
                </a:cubicBezTo>
                <a:cubicBezTo>
                  <a:pt x="499140" y="57941"/>
                  <a:pt x="502105" y="56458"/>
                  <a:pt x="505071" y="56458"/>
                </a:cubicBezTo>
                <a:cubicBezTo>
                  <a:pt x="508036" y="56458"/>
                  <a:pt x="509519" y="54976"/>
                  <a:pt x="509519" y="52010"/>
                </a:cubicBezTo>
                <a:cubicBezTo>
                  <a:pt x="524346" y="60907"/>
                  <a:pt x="533243" y="66837"/>
                  <a:pt x="536208" y="69803"/>
                </a:cubicBezTo>
                <a:cubicBezTo>
                  <a:pt x="542139" y="87596"/>
                  <a:pt x="550294" y="100940"/>
                  <a:pt x="560673" y="109836"/>
                </a:cubicBezTo>
                <a:cubicBezTo>
                  <a:pt x="571052" y="118733"/>
                  <a:pt x="583655" y="126146"/>
                  <a:pt x="598482" y="132077"/>
                </a:cubicBezTo>
                <a:cubicBezTo>
                  <a:pt x="610344" y="135043"/>
                  <a:pt x="628137" y="142456"/>
                  <a:pt x="651861" y="154318"/>
                </a:cubicBezTo>
                <a:cubicBezTo>
                  <a:pt x="672619" y="172111"/>
                  <a:pt x="691894" y="191386"/>
                  <a:pt x="709687" y="212144"/>
                </a:cubicBezTo>
                <a:cubicBezTo>
                  <a:pt x="718583" y="224006"/>
                  <a:pt x="725255" y="237351"/>
                  <a:pt x="729704" y="252178"/>
                </a:cubicBezTo>
                <a:cubicBezTo>
                  <a:pt x="734152" y="267005"/>
                  <a:pt x="730445" y="281832"/>
                  <a:pt x="718583" y="296660"/>
                </a:cubicBezTo>
                <a:cubicBezTo>
                  <a:pt x="730445" y="296660"/>
                  <a:pt x="739341" y="298142"/>
                  <a:pt x="745272" y="301108"/>
                </a:cubicBezTo>
                <a:cubicBezTo>
                  <a:pt x="736376" y="310004"/>
                  <a:pt x="728962" y="315935"/>
                  <a:pt x="723031" y="318901"/>
                </a:cubicBezTo>
                <a:cubicBezTo>
                  <a:pt x="728962" y="321866"/>
                  <a:pt x="733410" y="323349"/>
                  <a:pt x="736376" y="323349"/>
                </a:cubicBezTo>
                <a:cubicBezTo>
                  <a:pt x="739341" y="323349"/>
                  <a:pt x="743790" y="324831"/>
                  <a:pt x="749720" y="327797"/>
                </a:cubicBezTo>
                <a:cubicBezTo>
                  <a:pt x="725997" y="342624"/>
                  <a:pt x="718583" y="364865"/>
                  <a:pt x="727480" y="394519"/>
                </a:cubicBezTo>
                <a:cubicBezTo>
                  <a:pt x="727480" y="400450"/>
                  <a:pt x="725997" y="405640"/>
                  <a:pt x="723031" y="410088"/>
                </a:cubicBezTo>
                <a:cubicBezTo>
                  <a:pt x="720066" y="414536"/>
                  <a:pt x="718583" y="418243"/>
                  <a:pt x="718583" y="421209"/>
                </a:cubicBezTo>
                <a:cubicBezTo>
                  <a:pt x="724514" y="436036"/>
                  <a:pt x="728221" y="448639"/>
                  <a:pt x="729704" y="459018"/>
                </a:cubicBezTo>
                <a:cubicBezTo>
                  <a:pt x="731186" y="469397"/>
                  <a:pt x="734893" y="482000"/>
                  <a:pt x="740824" y="496827"/>
                </a:cubicBezTo>
                <a:cubicBezTo>
                  <a:pt x="743790" y="502758"/>
                  <a:pt x="748238" y="514620"/>
                  <a:pt x="754169" y="532413"/>
                </a:cubicBezTo>
                <a:cubicBezTo>
                  <a:pt x="754169" y="535378"/>
                  <a:pt x="755651" y="538344"/>
                  <a:pt x="758617" y="541309"/>
                </a:cubicBezTo>
                <a:cubicBezTo>
                  <a:pt x="773444" y="547240"/>
                  <a:pt x="777892" y="562067"/>
                  <a:pt x="771961" y="585791"/>
                </a:cubicBezTo>
                <a:cubicBezTo>
                  <a:pt x="774927" y="585791"/>
                  <a:pt x="777892" y="584308"/>
                  <a:pt x="780858" y="581343"/>
                </a:cubicBezTo>
                <a:cubicBezTo>
                  <a:pt x="783823" y="587274"/>
                  <a:pt x="786789" y="592463"/>
                  <a:pt x="789754" y="596911"/>
                </a:cubicBezTo>
                <a:cubicBezTo>
                  <a:pt x="792719" y="601360"/>
                  <a:pt x="794202" y="606549"/>
                  <a:pt x="794202" y="612480"/>
                </a:cubicBezTo>
                <a:cubicBezTo>
                  <a:pt x="803098" y="662893"/>
                  <a:pt x="811254" y="714788"/>
                  <a:pt x="818667" y="768166"/>
                </a:cubicBezTo>
                <a:cubicBezTo>
                  <a:pt x="826081" y="821544"/>
                  <a:pt x="834236" y="873440"/>
                  <a:pt x="843132" y="923852"/>
                </a:cubicBezTo>
                <a:cubicBezTo>
                  <a:pt x="849063" y="965369"/>
                  <a:pt x="913360" y="841524"/>
                  <a:pt x="929795" y="880258"/>
                </a:cubicBezTo>
                <a:cubicBezTo>
                  <a:pt x="946230" y="918992"/>
                  <a:pt x="932849" y="1114743"/>
                  <a:pt x="941745" y="1156259"/>
                </a:cubicBezTo>
                <a:cubicBezTo>
                  <a:pt x="932598" y="1185546"/>
                  <a:pt x="915911" y="1216133"/>
                  <a:pt x="914303" y="1244121"/>
                </a:cubicBezTo>
                <a:cubicBezTo>
                  <a:pt x="912695" y="1272109"/>
                  <a:pt x="926165" y="1297499"/>
                  <a:pt x="932096" y="1324188"/>
                </a:cubicBezTo>
                <a:cubicBezTo>
                  <a:pt x="932096" y="1330119"/>
                  <a:pt x="919581" y="1298558"/>
                  <a:pt x="928477" y="1307454"/>
                </a:cubicBezTo>
                <a:cubicBezTo>
                  <a:pt x="937373" y="1298558"/>
                  <a:pt x="919205" y="932573"/>
                  <a:pt x="919205" y="926642"/>
                </a:cubicBezTo>
                <a:cubicBezTo>
                  <a:pt x="925135" y="905884"/>
                  <a:pt x="973876" y="1263926"/>
                  <a:pt x="974353" y="1261914"/>
                </a:cubicBezTo>
                <a:cubicBezTo>
                  <a:pt x="974830" y="1259902"/>
                  <a:pt x="916139" y="938295"/>
                  <a:pt x="922070" y="914571"/>
                </a:cubicBezTo>
                <a:cubicBezTo>
                  <a:pt x="933932" y="864158"/>
                  <a:pt x="976288" y="1007879"/>
                  <a:pt x="1003907" y="1004978"/>
                </a:cubicBezTo>
                <a:cubicBezTo>
                  <a:pt x="1031526" y="1002077"/>
                  <a:pt x="1067024" y="944611"/>
                  <a:pt x="1087782" y="897163"/>
                </a:cubicBezTo>
                <a:cubicBezTo>
                  <a:pt x="1087782" y="891232"/>
                  <a:pt x="1089264" y="888267"/>
                  <a:pt x="1092230" y="888267"/>
                </a:cubicBezTo>
                <a:cubicBezTo>
                  <a:pt x="1095195" y="888267"/>
                  <a:pt x="1098161" y="885301"/>
                  <a:pt x="1101126" y="879371"/>
                </a:cubicBezTo>
                <a:cubicBezTo>
                  <a:pt x="1107057" y="861578"/>
                  <a:pt x="1110023" y="848233"/>
                  <a:pt x="1110023" y="839337"/>
                </a:cubicBezTo>
                <a:cubicBezTo>
                  <a:pt x="1112988" y="833406"/>
                  <a:pt x="1109621" y="848446"/>
                  <a:pt x="1112247" y="823769"/>
                </a:cubicBezTo>
                <a:cubicBezTo>
                  <a:pt x="1114873" y="799092"/>
                  <a:pt x="1122814" y="697206"/>
                  <a:pt x="1125780" y="691275"/>
                </a:cubicBezTo>
                <a:cubicBezTo>
                  <a:pt x="1140607" y="658655"/>
                  <a:pt x="1145608" y="742960"/>
                  <a:pt x="1163401" y="710340"/>
                </a:cubicBezTo>
                <a:cubicBezTo>
                  <a:pt x="1169332" y="695513"/>
                  <a:pt x="1179711" y="695513"/>
                  <a:pt x="1194538" y="710340"/>
                </a:cubicBezTo>
                <a:cubicBezTo>
                  <a:pt x="1188607" y="719236"/>
                  <a:pt x="1182676" y="728874"/>
                  <a:pt x="1176745" y="739253"/>
                </a:cubicBezTo>
                <a:cubicBezTo>
                  <a:pt x="1170814" y="749632"/>
                  <a:pt x="1164884" y="760753"/>
                  <a:pt x="1158953" y="772614"/>
                </a:cubicBezTo>
                <a:cubicBezTo>
                  <a:pt x="1161918" y="772614"/>
                  <a:pt x="1163401" y="773356"/>
                  <a:pt x="1163401" y="774838"/>
                </a:cubicBezTo>
                <a:cubicBezTo>
                  <a:pt x="1163401" y="776321"/>
                  <a:pt x="1164884" y="777063"/>
                  <a:pt x="1167849" y="777063"/>
                </a:cubicBezTo>
                <a:lnTo>
                  <a:pt x="1194538" y="710340"/>
                </a:lnTo>
                <a:cubicBezTo>
                  <a:pt x="1209365" y="704409"/>
                  <a:pt x="1218262" y="696254"/>
                  <a:pt x="1221227" y="685875"/>
                </a:cubicBezTo>
                <a:cubicBezTo>
                  <a:pt x="1224192" y="675496"/>
                  <a:pt x="1227158" y="664375"/>
                  <a:pt x="1230123" y="652514"/>
                </a:cubicBezTo>
                <a:cubicBezTo>
                  <a:pt x="1236054" y="643617"/>
                  <a:pt x="1241985" y="637686"/>
                  <a:pt x="1247916" y="634721"/>
                </a:cubicBezTo>
                <a:cubicBezTo>
                  <a:pt x="1253847" y="631756"/>
                  <a:pt x="1256812" y="626566"/>
                  <a:pt x="1256812" y="619152"/>
                </a:cubicBezTo>
                <a:cubicBezTo>
                  <a:pt x="1256812" y="615445"/>
                  <a:pt x="1257183" y="611924"/>
                  <a:pt x="1257924" y="608588"/>
                </a:cubicBezTo>
                <a:lnTo>
                  <a:pt x="1260617" y="600958"/>
                </a:lnTo>
                <a:lnTo>
                  <a:pt x="1260149" y="601360"/>
                </a:lnTo>
                <a:cubicBezTo>
                  <a:pt x="1257924" y="602842"/>
                  <a:pt x="1253847" y="605066"/>
                  <a:pt x="1247916" y="608032"/>
                </a:cubicBezTo>
                <a:lnTo>
                  <a:pt x="1247916" y="430105"/>
                </a:lnTo>
                <a:lnTo>
                  <a:pt x="1225675" y="430105"/>
                </a:lnTo>
                <a:cubicBezTo>
                  <a:pt x="1228641" y="418243"/>
                  <a:pt x="1231606" y="407122"/>
                  <a:pt x="1234571" y="396744"/>
                </a:cubicBezTo>
                <a:cubicBezTo>
                  <a:pt x="1237537" y="386365"/>
                  <a:pt x="1240502" y="375244"/>
                  <a:pt x="1243468" y="363382"/>
                </a:cubicBezTo>
                <a:cubicBezTo>
                  <a:pt x="1249399" y="345590"/>
                  <a:pt x="1253847" y="333728"/>
                  <a:pt x="1256812" y="327797"/>
                </a:cubicBezTo>
                <a:cubicBezTo>
                  <a:pt x="1262743" y="321866"/>
                  <a:pt x="1268674" y="317418"/>
                  <a:pt x="1274605" y="314452"/>
                </a:cubicBezTo>
                <a:cubicBezTo>
                  <a:pt x="1277570" y="305556"/>
                  <a:pt x="1279795" y="295918"/>
                  <a:pt x="1281277" y="285539"/>
                </a:cubicBezTo>
                <a:cubicBezTo>
                  <a:pt x="1282760" y="275160"/>
                  <a:pt x="1286467" y="264040"/>
                  <a:pt x="1292398" y="252178"/>
                </a:cubicBezTo>
                <a:cubicBezTo>
                  <a:pt x="1298329" y="240316"/>
                  <a:pt x="1305742" y="229937"/>
                  <a:pt x="1314639" y="221041"/>
                </a:cubicBezTo>
                <a:cubicBezTo>
                  <a:pt x="1323535" y="212144"/>
                  <a:pt x="1332431" y="201765"/>
                  <a:pt x="1341328" y="189904"/>
                </a:cubicBezTo>
                <a:cubicBezTo>
                  <a:pt x="1347259" y="186938"/>
                  <a:pt x="1350965" y="183973"/>
                  <a:pt x="1352448" y="181007"/>
                </a:cubicBezTo>
                <a:cubicBezTo>
                  <a:pt x="1353931" y="178042"/>
                  <a:pt x="1356155" y="175076"/>
                  <a:pt x="1359120" y="172111"/>
                </a:cubicBezTo>
                <a:cubicBezTo>
                  <a:pt x="1365051" y="157284"/>
                  <a:pt x="1371724" y="142456"/>
                  <a:pt x="1379137" y="127629"/>
                </a:cubicBezTo>
                <a:cubicBezTo>
                  <a:pt x="1386551" y="112802"/>
                  <a:pt x="1393223" y="97975"/>
                  <a:pt x="1399154" y="83147"/>
                </a:cubicBezTo>
                <a:cubicBezTo>
                  <a:pt x="1402119" y="77217"/>
                  <a:pt x="1405085" y="73510"/>
                  <a:pt x="1408050" y="72027"/>
                </a:cubicBezTo>
                <a:cubicBezTo>
                  <a:pt x="1411016" y="70544"/>
                  <a:pt x="1415464" y="66837"/>
                  <a:pt x="1421395" y="60907"/>
                </a:cubicBezTo>
                <a:lnTo>
                  <a:pt x="1425843" y="56458"/>
                </a:lnTo>
                <a:cubicBezTo>
                  <a:pt x="1434739" y="41631"/>
                  <a:pt x="1446601" y="31252"/>
                  <a:pt x="1461428" y="25321"/>
                </a:cubicBezTo>
                <a:cubicBezTo>
                  <a:pt x="1476256" y="19390"/>
                  <a:pt x="1491083" y="11977"/>
                  <a:pt x="1505910" y="3080"/>
                </a:cubicBezTo>
                <a:cubicBezTo>
                  <a:pt x="1510358" y="856"/>
                  <a:pt x="1514436" y="-163"/>
                  <a:pt x="1518143" y="22"/>
                </a:cubicBezTo>
                <a:close/>
              </a:path>
            </a:pathLst>
          </a:custGeom>
          <a:blipFill>
            <a:blip r:embed="rId2"/>
            <a:stretch>
              <a:fillRect/>
            </a:stretch>
          </a:blip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299803" y="1783830"/>
            <a:ext cx="6940446" cy="707886"/>
          </a:xfrm>
          <a:prstGeom prst="rect">
            <a:avLst/>
          </a:prstGeom>
          <a:noFill/>
        </p:spPr>
        <p:txBody>
          <a:bodyPr wrap="square" rtlCol="0">
            <a:spAutoFit/>
          </a:bodyPr>
          <a:lstStyle/>
          <a:p>
            <a:r>
              <a:rPr lang="en-IN" sz="4000" spc="300" dirty="0">
                <a:solidFill>
                  <a:schemeClr val="bg2">
                    <a:lumMod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21" name="Rectangle 20"/>
          <p:cNvSpPr/>
          <p:nvPr/>
        </p:nvSpPr>
        <p:spPr>
          <a:xfrm>
            <a:off x="359763" y="2525045"/>
            <a:ext cx="4826833" cy="1061829"/>
          </a:xfrm>
          <a:prstGeom prst="rect">
            <a:avLst/>
          </a:prstGeom>
        </p:spPr>
        <p:txBody>
          <a:bodyPr wrap="square">
            <a:spAutoFit/>
          </a:bodyPr>
          <a:lstStyle/>
          <a:p>
            <a:pPr algn="just"/>
            <a:r>
              <a:rPr lang="en-IN" sz="1050" spc="300" dirty="0">
                <a:solidFill>
                  <a:schemeClr val="bg2">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spTree>
    <p:extLst>
      <p:ext uri="{BB962C8B-B14F-4D97-AF65-F5344CB8AC3E}">
        <p14:creationId xmlns:p14="http://schemas.microsoft.com/office/powerpoint/2010/main" val="95040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99803" y="1783830"/>
            <a:ext cx="6940446" cy="707886"/>
          </a:xfrm>
          <a:prstGeom prst="rect">
            <a:avLst/>
          </a:prstGeom>
          <a:noFill/>
        </p:spPr>
        <p:txBody>
          <a:bodyPr wrap="square" rtlCol="0">
            <a:spAutoFit/>
          </a:bodyPr>
          <a:lstStyle/>
          <a:p>
            <a:r>
              <a:rPr lang="en-IN" sz="4000" spc="300" dirty="0">
                <a:solidFill>
                  <a:schemeClr val="bg2">
                    <a:lumMod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CREATIVE VENUS</a:t>
            </a:r>
          </a:p>
        </p:txBody>
      </p:sp>
      <p:sp>
        <p:nvSpPr>
          <p:cNvPr id="21" name="Rectangle 20"/>
          <p:cNvSpPr/>
          <p:nvPr/>
        </p:nvSpPr>
        <p:spPr>
          <a:xfrm>
            <a:off x="359763" y="2525045"/>
            <a:ext cx="4826833" cy="1061829"/>
          </a:xfrm>
          <a:prstGeom prst="rect">
            <a:avLst/>
          </a:prstGeom>
        </p:spPr>
        <p:txBody>
          <a:bodyPr wrap="square">
            <a:spAutoFit/>
          </a:bodyPr>
          <a:lstStyle/>
          <a:p>
            <a:pPr algn="just"/>
            <a:r>
              <a:rPr lang="en-IN" sz="1050" spc="300" dirty="0">
                <a:solidFill>
                  <a:schemeClr val="bg2">
                    <a:lumMod val="10000"/>
                  </a:schemeClr>
                </a:solidFill>
                <a:latin typeface="Open Sans Light" panose="020B0306030504020204" pitchFamily="34" charset="0"/>
                <a:ea typeface="Open Sans Light" panose="020B0306030504020204" pitchFamily="34" charset="0"/>
                <a:cs typeface="Open Sans Light" panose="020B0306030504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grpSp>
        <p:nvGrpSpPr>
          <p:cNvPr id="4" name="Group 3"/>
          <p:cNvGrpSpPr/>
          <p:nvPr/>
        </p:nvGrpSpPr>
        <p:grpSpPr>
          <a:xfrm>
            <a:off x="5926393" y="344774"/>
            <a:ext cx="5316230" cy="5966085"/>
            <a:chOff x="5926393" y="344774"/>
            <a:chExt cx="5316230" cy="5966085"/>
          </a:xfrm>
          <a:blipFill>
            <a:blip r:embed="rId2"/>
            <a:stretch>
              <a:fillRect/>
            </a:stretch>
          </a:blipFill>
          <a:effectLst>
            <a:reflection blurRad="6350" stA="50000" endA="300" endPos="55500" dist="50800" dir="5400000" sy="-100000" algn="bl" rotWithShape="0"/>
          </a:effectLst>
        </p:grpSpPr>
        <p:sp>
          <p:nvSpPr>
            <p:cNvPr id="7" name="Freeform: Shape 6"/>
            <p:cNvSpPr/>
            <p:nvPr/>
          </p:nvSpPr>
          <p:spPr>
            <a:xfrm>
              <a:off x="6041037" y="344774"/>
              <a:ext cx="5201586" cy="5966085"/>
            </a:xfrm>
            <a:custGeom>
              <a:avLst/>
              <a:gdLst/>
              <a:ahLst/>
              <a:cxnLst/>
              <a:rect l="l" t="t" r="r" b="b"/>
              <a:pathLst>
                <a:path w="709483" h="2246328">
                  <a:moveTo>
                    <a:pt x="257994" y="0"/>
                  </a:moveTo>
                  <a:lnTo>
                    <a:pt x="275787" y="0"/>
                  </a:lnTo>
                  <a:cubicBezTo>
                    <a:pt x="281718" y="8896"/>
                    <a:pt x="287649" y="17793"/>
                    <a:pt x="293579" y="26689"/>
                  </a:cubicBezTo>
                  <a:cubicBezTo>
                    <a:pt x="299510" y="35585"/>
                    <a:pt x="305441" y="44482"/>
                    <a:pt x="311372" y="53378"/>
                  </a:cubicBezTo>
                  <a:cubicBezTo>
                    <a:pt x="317303" y="59309"/>
                    <a:pt x="320268" y="63757"/>
                    <a:pt x="320268" y="66722"/>
                  </a:cubicBezTo>
                  <a:cubicBezTo>
                    <a:pt x="326199" y="81549"/>
                    <a:pt x="331389" y="89705"/>
                    <a:pt x="335837" y="91188"/>
                  </a:cubicBezTo>
                  <a:cubicBezTo>
                    <a:pt x="340285" y="92670"/>
                    <a:pt x="349923" y="96377"/>
                    <a:pt x="364750" y="102308"/>
                  </a:cubicBezTo>
                  <a:cubicBezTo>
                    <a:pt x="370681" y="102308"/>
                    <a:pt x="376612" y="104532"/>
                    <a:pt x="382543" y="108980"/>
                  </a:cubicBezTo>
                  <a:cubicBezTo>
                    <a:pt x="388474" y="113428"/>
                    <a:pt x="395887" y="117135"/>
                    <a:pt x="404784" y="120101"/>
                  </a:cubicBezTo>
                  <a:cubicBezTo>
                    <a:pt x="401818" y="126031"/>
                    <a:pt x="400335" y="131221"/>
                    <a:pt x="400335" y="135669"/>
                  </a:cubicBezTo>
                  <a:cubicBezTo>
                    <a:pt x="400335" y="140117"/>
                    <a:pt x="398853" y="145307"/>
                    <a:pt x="395887" y="151238"/>
                  </a:cubicBezTo>
                  <a:cubicBezTo>
                    <a:pt x="404784" y="148272"/>
                    <a:pt x="412939" y="146048"/>
                    <a:pt x="420352" y="144566"/>
                  </a:cubicBezTo>
                  <a:cubicBezTo>
                    <a:pt x="427766" y="143083"/>
                    <a:pt x="435921" y="140859"/>
                    <a:pt x="444817" y="137893"/>
                  </a:cubicBezTo>
                  <a:cubicBezTo>
                    <a:pt x="450748" y="149755"/>
                    <a:pt x="459644" y="170513"/>
                    <a:pt x="471506" y="200168"/>
                  </a:cubicBezTo>
                  <a:cubicBezTo>
                    <a:pt x="474472" y="217960"/>
                    <a:pt x="486334" y="223891"/>
                    <a:pt x="507092" y="217960"/>
                  </a:cubicBezTo>
                  <a:cubicBezTo>
                    <a:pt x="513022" y="217960"/>
                    <a:pt x="517471" y="216478"/>
                    <a:pt x="520436" y="213512"/>
                  </a:cubicBezTo>
                  <a:lnTo>
                    <a:pt x="520436" y="235753"/>
                  </a:lnTo>
                  <a:cubicBezTo>
                    <a:pt x="523402" y="241684"/>
                    <a:pt x="524884" y="244649"/>
                    <a:pt x="524884" y="244649"/>
                  </a:cubicBezTo>
                  <a:cubicBezTo>
                    <a:pt x="548608" y="250580"/>
                    <a:pt x="564918" y="255029"/>
                    <a:pt x="573814" y="257994"/>
                  </a:cubicBezTo>
                  <a:cubicBezTo>
                    <a:pt x="579745" y="260959"/>
                    <a:pt x="584193" y="262442"/>
                    <a:pt x="587159" y="262442"/>
                  </a:cubicBezTo>
                  <a:cubicBezTo>
                    <a:pt x="590124" y="262442"/>
                    <a:pt x="593090" y="263925"/>
                    <a:pt x="596055" y="266890"/>
                  </a:cubicBezTo>
                  <a:cubicBezTo>
                    <a:pt x="607917" y="278752"/>
                    <a:pt x="619779" y="287648"/>
                    <a:pt x="631641" y="293580"/>
                  </a:cubicBezTo>
                  <a:cubicBezTo>
                    <a:pt x="643502" y="299510"/>
                    <a:pt x="656847" y="305441"/>
                    <a:pt x="671674" y="311372"/>
                  </a:cubicBezTo>
                  <a:cubicBezTo>
                    <a:pt x="692432" y="323234"/>
                    <a:pt x="704294" y="334354"/>
                    <a:pt x="707259" y="344733"/>
                  </a:cubicBezTo>
                  <a:cubicBezTo>
                    <a:pt x="710225" y="355112"/>
                    <a:pt x="710225" y="370681"/>
                    <a:pt x="707259" y="391439"/>
                  </a:cubicBezTo>
                  <a:cubicBezTo>
                    <a:pt x="704294" y="427025"/>
                    <a:pt x="700587" y="461869"/>
                    <a:pt x="696139" y="495971"/>
                  </a:cubicBezTo>
                  <a:cubicBezTo>
                    <a:pt x="691691" y="530074"/>
                    <a:pt x="690950" y="563435"/>
                    <a:pt x="693915" y="596055"/>
                  </a:cubicBezTo>
                  <a:cubicBezTo>
                    <a:pt x="696880" y="625710"/>
                    <a:pt x="696139" y="654623"/>
                    <a:pt x="691691" y="682795"/>
                  </a:cubicBezTo>
                  <a:cubicBezTo>
                    <a:pt x="687243" y="710967"/>
                    <a:pt x="686501" y="741362"/>
                    <a:pt x="689467" y="773982"/>
                  </a:cubicBezTo>
                  <a:cubicBezTo>
                    <a:pt x="692432" y="791775"/>
                    <a:pt x="693174" y="810309"/>
                    <a:pt x="691691" y="829585"/>
                  </a:cubicBezTo>
                  <a:cubicBezTo>
                    <a:pt x="690208" y="848860"/>
                    <a:pt x="689467" y="867394"/>
                    <a:pt x="689467" y="885187"/>
                  </a:cubicBezTo>
                  <a:cubicBezTo>
                    <a:pt x="689467" y="908910"/>
                    <a:pt x="680570" y="926703"/>
                    <a:pt x="662778" y="938565"/>
                  </a:cubicBezTo>
                  <a:cubicBezTo>
                    <a:pt x="659812" y="944496"/>
                    <a:pt x="657588" y="950427"/>
                    <a:pt x="656105" y="956357"/>
                  </a:cubicBezTo>
                  <a:cubicBezTo>
                    <a:pt x="654623" y="962288"/>
                    <a:pt x="652399" y="968219"/>
                    <a:pt x="649433" y="974150"/>
                  </a:cubicBezTo>
                  <a:cubicBezTo>
                    <a:pt x="649433" y="983046"/>
                    <a:pt x="648692" y="992684"/>
                    <a:pt x="647209" y="1003063"/>
                  </a:cubicBezTo>
                  <a:cubicBezTo>
                    <a:pt x="645726" y="1013443"/>
                    <a:pt x="644985" y="1023080"/>
                    <a:pt x="644985" y="1031976"/>
                  </a:cubicBezTo>
                  <a:cubicBezTo>
                    <a:pt x="644985" y="1040873"/>
                    <a:pt x="645726" y="1050510"/>
                    <a:pt x="647209" y="1060890"/>
                  </a:cubicBezTo>
                  <a:cubicBezTo>
                    <a:pt x="648692" y="1071269"/>
                    <a:pt x="649433" y="1082389"/>
                    <a:pt x="649433" y="1094251"/>
                  </a:cubicBezTo>
                  <a:cubicBezTo>
                    <a:pt x="649433" y="1109078"/>
                    <a:pt x="646468" y="1131319"/>
                    <a:pt x="640537" y="1160974"/>
                  </a:cubicBezTo>
                  <a:cubicBezTo>
                    <a:pt x="637571" y="1178766"/>
                    <a:pt x="633865" y="1196559"/>
                    <a:pt x="629416" y="1214352"/>
                  </a:cubicBezTo>
                  <a:cubicBezTo>
                    <a:pt x="624968" y="1232144"/>
                    <a:pt x="624227" y="1248454"/>
                    <a:pt x="627192" y="1263282"/>
                  </a:cubicBezTo>
                  <a:cubicBezTo>
                    <a:pt x="633123" y="1289971"/>
                    <a:pt x="631641" y="1315918"/>
                    <a:pt x="622744" y="1341125"/>
                  </a:cubicBezTo>
                  <a:cubicBezTo>
                    <a:pt x="613848" y="1366331"/>
                    <a:pt x="609400" y="1390796"/>
                    <a:pt x="609400" y="1414520"/>
                  </a:cubicBezTo>
                  <a:lnTo>
                    <a:pt x="609400" y="1561309"/>
                  </a:lnTo>
                  <a:cubicBezTo>
                    <a:pt x="609400" y="1567240"/>
                    <a:pt x="608658" y="1573912"/>
                    <a:pt x="607176" y="1581326"/>
                  </a:cubicBezTo>
                  <a:cubicBezTo>
                    <a:pt x="605693" y="1588740"/>
                    <a:pt x="604951" y="1595412"/>
                    <a:pt x="604951" y="1601343"/>
                  </a:cubicBezTo>
                  <a:cubicBezTo>
                    <a:pt x="601986" y="1622101"/>
                    <a:pt x="599762" y="1642118"/>
                    <a:pt x="598279" y="1661393"/>
                  </a:cubicBezTo>
                  <a:cubicBezTo>
                    <a:pt x="596796" y="1680669"/>
                    <a:pt x="596055" y="1702168"/>
                    <a:pt x="596055" y="1725892"/>
                  </a:cubicBezTo>
                  <a:cubicBezTo>
                    <a:pt x="596055" y="1728857"/>
                    <a:pt x="596055" y="1730340"/>
                    <a:pt x="596055" y="1730340"/>
                  </a:cubicBezTo>
                  <a:cubicBezTo>
                    <a:pt x="584193" y="1745167"/>
                    <a:pt x="579004" y="1759253"/>
                    <a:pt x="580487" y="1772598"/>
                  </a:cubicBezTo>
                  <a:cubicBezTo>
                    <a:pt x="581969" y="1785942"/>
                    <a:pt x="582711" y="1800028"/>
                    <a:pt x="582711" y="1814855"/>
                  </a:cubicBezTo>
                  <a:cubicBezTo>
                    <a:pt x="576780" y="1802994"/>
                    <a:pt x="573814" y="1797063"/>
                    <a:pt x="573814" y="1797063"/>
                  </a:cubicBezTo>
                  <a:cubicBezTo>
                    <a:pt x="564918" y="1808925"/>
                    <a:pt x="558987" y="1820786"/>
                    <a:pt x="556022" y="1832648"/>
                  </a:cubicBezTo>
                  <a:cubicBezTo>
                    <a:pt x="544160" y="1814855"/>
                    <a:pt x="529332" y="1814855"/>
                    <a:pt x="511540" y="1832648"/>
                  </a:cubicBezTo>
                  <a:cubicBezTo>
                    <a:pt x="505609" y="1838579"/>
                    <a:pt x="498937" y="1845993"/>
                    <a:pt x="491523" y="1854889"/>
                  </a:cubicBezTo>
                  <a:cubicBezTo>
                    <a:pt x="484109" y="1863785"/>
                    <a:pt x="472989" y="1868234"/>
                    <a:pt x="458162" y="1868234"/>
                  </a:cubicBezTo>
                  <a:cubicBezTo>
                    <a:pt x="449265" y="1868234"/>
                    <a:pt x="444817" y="1875647"/>
                    <a:pt x="444817" y="1890474"/>
                  </a:cubicBezTo>
                  <a:cubicBezTo>
                    <a:pt x="441852" y="1902336"/>
                    <a:pt x="436662" y="1913457"/>
                    <a:pt x="429249" y="1923836"/>
                  </a:cubicBezTo>
                  <a:cubicBezTo>
                    <a:pt x="421835" y="1934215"/>
                    <a:pt x="419611" y="1946818"/>
                    <a:pt x="422576" y="1961645"/>
                  </a:cubicBezTo>
                  <a:cubicBezTo>
                    <a:pt x="422576" y="1967576"/>
                    <a:pt x="421835" y="1972766"/>
                    <a:pt x="420352" y="1977214"/>
                  </a:cubicBezTo>
                  <a:cubicBezTo>
                    <a:pt x="418870" y="1981662"/>
                    <a:pt x="418128" y="1986852"/>
                    <a:pt x="418128" y="1992782"/>
                  </a:cubicBezTo>
                  <a:cubicBezTo>
                    <a:pt x="412197" y="2001679"/>
                    <a:pt x="407749" y="2006127"/>
                    <a:pt x="404784" y="2006127"/>
                  </a:cubicBezTo>
                  <a:cubicBezTo>
                    <a:pt x="395887" y="2006127"/>
                    <a:pt x="391439" y="2012058"/>
                    <a:pt x="391439" y="2023920"/>
                  </a:cubicBezTo>
                  <a:cubicBezTo>
                    <a:pt x="394404" y="2029851"/>
                    <a:pt x="395887" y="2035781"/>
                    <a:pt x="395887" y="2041712"/>
                  </a:cubicBezTo>
                  <a:cubicBezTo>
                    <a:pt x="395887" y="2047643"/>
                    <a:pt x="397370" y="2053574"/>
                    <a:pt x="400335" y="2059505"/>
                  </a:cubicBezTo>
                  <a:cubicBezTo>
                    <a:pt x="385508" y="2059505"/>
                    <a:pt x="378094" y="2066919"/>
                    <a:pt x="378094" y="2081746"/>
                  </a:cubicBezTo>
                  <a:cubicBezTo>
                    <a:pt x="384025" y="2102504"/>
                    <a:pt x="381060" y="2120297"/>
                    <a:pt x="369198" y="2135124"/>
                  </a:cubicBezTo>
                  <a:cubicBezTo>
                    <a:pt x="366233" y="2141055"/>
                    <a:pt x="355854" y="2138089"/>
                    <a:pt x="338061" y="2126228"/>
                  </a:cubicBezTo>
                  <a:cubicBezTo>
                    <a:pt x="332130" y="2123262"/>
                    <a:pt x="327682" y="2120297"/>
                    <a:pt x="324717" y="2117331"/>
                  </a:cubicBezTo>
                  <a:cubicBezTo>
                    <a:pt x="321751" y="2114366"/>
                    <a:pt x="317303" y="2111400"/>
                    <a:pt x="311372" y="2108435"/>
                  </a:cubicBezTo>
                  <a:cubicBezTo>
                    <a:pt x="302476" y="2102504"/>
                    <a:pt x="295062" y="2103245"/>
                    <a:pt x="289131" y="2110659"/>
                  </a:cubicBezTo>
                  <a:cubicBezTo>
                    <a:pt x="283200" y="2118073"/>
                    <a:pt x="280235" y="2126228"/>
                    <a:pt x="280235" y="2135124"/>
                  </a:cubicBezTo>
                  <a:lnTo>
                    <a:pt x="235753" y="2135124"/>
                  </a:lnTo>
                  <a:cubicBezTo>
                    <a:pt x="214995" y="2141055"/>
                    <a:pt x="207581" y="2152917"/>
                    <a:pt x="213512" y="2170710"/>
                  </a:cubicBezTo>
                  <a:cubicBezTo>
                    <a:pt x="207581" y="2173675"/>
                    <a:pt x="203133" y="2175158"/>
                    <a:pt x="200168" y="2175158"/>
                  </a:cubicBezTo>
                  <a:cubicBezTo>
                    <a:pt x="197202" y="2175158"/>
                    <a:pt x="192754" y="2176640"/>
                    <a:pt x="186823" y="2179606"/>
                  </a:cubicBezTo>
                  <a:lnTo>
                    <a:pt x="186823" y="2206295"/>
                  </a:lnTo>
                  <a:lnTo>
                    <a:pt x="182375" y="2206295"/>
                  </a:lnTo>
                  <a:cubicBezTo>
                    <a:pt x="176444" y="2200364"/>
                    <a:pt x="171996" y="2194433"/>
                    <a:pt x="169031" y="2188502"/>
                  </a:cubicBezTo>
                  <a:cubicBezTo>
                    <a:pt x="166065" y="2194433"/>
                    <a:pt x="163841" y="2200364"/>
                    <a:pt x="162358" y="2206295"/>
                  </a:cubicBezTo>
                  <a:cubicBezTo>
                    <a:pt x="160876" y="2212226"/>
                    <a:pt x="158652" y="2218157"/>
                    <a:pt x="155686" y="2224087"/>
                  </a:cubicBezTo>
                  <a:cubicBezTo>
                    <a:pt x="155686" y="2227053"/>
                    <a:pt x="154945" y="2230018"/>
                    <a:pt x="153462" y="2232984"/>
                  </a:cubicBezTo>
                  <a:cubicBezTo>
                    <a:pt x="151979" y="2235949"/>
                    <a:pt x="151238" y="2240397"/>
                    <a:pt x="151238" y="2246328"/>
                  </a:cubicBezTo>
                  <a:cubicBezTo>
                    <a:pt x="145307" y="2243363"/>
                    <a:pt x="142342" y="2241880"/>
                    <a:pt x="142342" y="2241880"/>
                  </a:cubicBezTo>
                  <a:cubicBezTo>
                    <a:pt x="139376" y="2235949"/>
                    <a:pt x="138635" y="2231501"/>
                    <a:pt x="140117" y="2228536"/>
                  </a:cubicBezTo>
                  <a:cubicBezTo>
                    <a:pt x="141600" y="2225570"/>
                    <a:pt x="142342" y="2221122"/>
                    <a:pt x="142342" y="2215191"/>
                  </a:cubicBezTo>
                  <a:cubicBezTo>
                    <a:pt x="142342" y="2212226"/>
                    <a:pt x="143083" y="2210002"/>
                    <a:pt x="144566" y="2208519"/>
                  </a:cubicBezTo>
                  <a:cubicBezTo>
                    <a:pt x="146048" y="2207036"/>
                    <a:pt x="146790" y="2204812"/>
                    <a:pt x="146790" y="2201847"/>
                  </a:cubicBezTo>
                  <a:cubicBezTo>
                    <a:pt x="152721" y="2189985"/>
                    <a:pt x="155686" y="2183313"/>
                    <a:pt x="155686" y="2181830"/>
                  </a:cubicBezTo>
                  <a:cubicBezTo>
                    <a:pt x="155686" y="2180347"/>
                    <a:pt x="148272" y="2178123"/>
                    <a:pt x="133445" y="2175158"/>
                  </a:cubicBezTo>
                  <a:cubicBezTo>
                    <a:pt x="127514" y="2172192"/>
                    <a:pt x="121583" y="2169968"/>
                    <a:pt x="115652" y="2168485"/>
                  </a:cubicBezTo>
                  <a:cubicBezTo>
                    <a:pt x="109722" y="2167003"/>
                    <a:pt x="106756" y="2163296"/>
                    <a:pt x="106756" y="2157365"/>
                  </a:cubicBezTo>
                  <a:cubicBezTo>
                    <a:pt x="100825" y="2142538"/>
                    <a:pt x="93412" y="2127710"/>
                    <a:pt x="84515" y="2112883"/>
                  </a:cubicBezTo>
                  <a:cubicBezTo>
                    <a:pt x="75619" y="2098056"/>
                    <a:pt x="72653" y="2081746"/>
                    <a:pt x="75619" y="2063953"/>
                  </a:cubicBezTo>
                  <a:cubicBezTo>
                    <a:pt x="75619" y="2055057"/>
                    <a:pt x="74878" y="2046902"/>
                    <a:pt x="73395" y="2039488"/>
                  </a:cubicBezTo>
                  <a:cubicBezTo>
                    <a:pt x="71912" y="2032075"/>
                    <a:pt x="71171" y="2023920"/>
                    <a:pt x="71171" y="2015023"/>
                  </a:cubicBezTo>
                  <a:lnTo>
                    <a:pt x="44482" y="2028368"/>
                  </a:lnTo>
                  <a:cubicBezTo>
                    <a:pt x="41516" y="2019471"/>
                    <a:pt x="38551" y="2010575"/>
                    <a:pt x="35585" y="2001679"/>
                  </a:cubicBezTo>
                  <a:cubicBezTo>
                    <a:pt x="32620" y="1992782"/>
                    <a:pt x="29654" y="1983886"/>
                    <a:pt x="26689" y="1974990"/>
                  </a:cubicBezTo>
                  <a:cubicBezTo>
                    <a:pt x="23724" y="1963128"/>
                    <a:pt x="20758" y="1951266"/>
                    <a:pt x="17793" y="1939404"/>
                  </a:cubicBezTo>
                  <a:cubicBezTo>
                    <a:pt x="14827" y="1927542"/>
                    <a:pt x="13344" y="1914198"/>
                    <a:pt x="13344" y="1899371"/>
                  </a:cubicBezTo>
                  <a:cubicBezTo>
                    <a:pt x="10379" y="1884544"/>
                    <a:pt x="8155" y="1868975"/>
                    <a:pt x="6672" y="1852665"/>
                  </a:cubicBezTo>
                  <a:cubicBezTo>
                    <a:pt x="5189" y="1836355"/>
                    <a:pt x="4448" y="1819304"/>
                    <a:pt x="4448" y="1801511"/>
                  </a:cubicBezTo>
                  <a:cubicBezTo>
                    <a:pt x="4448" y="1789649"/>
                    <a:pt x="5189" y="1778529"/>
                    <a:pt x="6672" y="1768149"/>
                  </a:cubicBezTo>
                  <a:cubicBezTo>
                    <a:pt x="8155" y="1757770"/>
                    <a:pt x="10379" y="1745167"/>
                    <a:pt x="13344" y="1730340"/>
                  </a:cubicBezTo>
                  <a:cubicBezTo>
                    <a:pt x="13344" y="1727375"/>
                    <a:pt x="11862" y="1724409"/>
                    <a:pt x="8896" y="1721444"/>
                  </a:cubicBezTo>
                  <a:cubicBezTo>
                    <a:pt x="2965" y="1715513"/>
                    <a:pt x="0" y="1708099"/>
                    <a:pt x="0" y="1699203"/>
                  </a:cubicBezTo>
                  <a:cubicBezTo>
                    <a:pt x="0" y="1690306"/>
                    <a:pt x="0" y="1681410"/>
                    <a:pt x="0" y="1672514"/>
                  </a:cubicBezTo>
                  <a:lnTo>
                    <a:pt x="13344" y="1552413"/>
                  </a:lnTo>
                  <a:cubicBezTo>
                    <a:pt x="13344" y="1546482"/>
                    <a:pt x="15569" y="1539810"/>
                    <a:pt x="20017" y="1532396"/>
                  </a:cubicBezTo>
                  <a:cubicBezTo>
                    <a:pt x="24465" y="1524983"/>
                    <a:pt x="26689" y="1518310"/>
                    <a:pt x="26689" y="1512379"/>
                  </a:cubicBezTo>
                  <a:cubicBezTo>
                    <a:pt x="35585" y="1491621"/>
                    <a:pt x="40034" y="1469380"/>
                    <a:pt x="40034" y="1445657"/>
                  </a:cubicBezTo>
                  <a:cubicBezTo>
                    <a:pt x="42999" y="1433795"/>
                    <a:pt x="42999" y="1422675"/>
                    <a:pt x="40034" y="1412296"/>
                  </a:cubicBezTo>
                  <a:cubicBezTo>
                    <a:pt x="37068" y="1401917"/>
                    <a:pt x="37068" y="1390796"/>
                    <a:pt x="40034" y="1378934"/>
                  </a:cubicBezTo>
                  <a:cubicBezTo>
                    <a:pt x="40034" y="1358176"/>
                    <a:pt x="40775" y="1338159"/>
                    <a:pt x="42258" y="1318884"/>
                  </a:cubicBezTo>
                  <a:cubicBezTo>
                    <a:pt x="43740" y="1299608"/>
                    <a:pt x="45964" y="1278109"/>
                    <a:pt x="48930" y="1254385"/>
                  </a:cubicBezTo>
                  <a:cubicBezTo>
                    <a:pt x="66723" y="1257351"/>
                    <a:pt x="75619" y="1248454"/>
                    <a:pt x="75619" y="1227696"/>
                  </a:cubicBezTo>
                  <a:lnTo>
                    <a:pt x="88963" y="1000839"/>
                  </a:lnTo>
                  <a:lnTo>
                    <a:pt x="84515" y="1000839"/>
                  </a:lnTo>
                  <a:lnTo>
                    <a:pt x="84515" y="991943"/>
                  </a:lnTo>
                  <a:cubicBezTo>
                    <a:pt x="75619" y="1003805"/>
                    <a:pt x="65240" y="1018632"/>
                    <a:pt x="53378" y="1036425"/>
                  </a:cubicBezTo>
                  <a:cubicBezTo>
                    <a:pt x="56343" y="1009736"/>
                    <a:pt x="58568" y="982305"/>
                    <a:pt x="60050" y="954133"/>
                  </a:cubicBezTo>
                  <a:cubicBezTo>
                    <a:pt x="61533" y="925962"/>
                    <a:pt x="63757" y="898531"/>
                    <a:pt x="66723" y="871842"/>
                  </a:cubicBezTo>
                  <a:cubicBezTo>
                    <a:pt x="69688" y="842188"/>
                    <a:pt x="71171" y="814016"/>
                    <a:pt x="71171" y="787327"/>
                  </a:cubicBezTo>
                  <a:cubicBezTo>
                    <a:pt x="71171" y="760638"/>
                    <a:pt x="72653" y="733949"/>
                    <a:pt x="75619" y="707260"/>
                  </a:cubicBezTo>
                  <a:lnTo>
                    <a:pt x="88963" y="587159"/>
                  </a:lnTo>
                  <a:cubicBezTo>
                    <a:pt x="88963" y="566401"/>
                    <a:pt x="89705" y="546384"/>
                    <a:pt x="91188" y="527109"/>
                  </a:cubicBezTo>
                  <a:cubicBezTo>
                    <a:pt x="92670" y="507833"/>
                    <a:pt x="93412" y="487816"/>
                    <a:pt x="93412" y="467058"/>
                  </a:cubicBezTo>
                  <a:cubicBezTo>
                    <a:pt x="93412" y="461127"/>
                    <a:pt x="91929" y="456679"/>
                    <a:pt x="88963" y="453714"/>
                  </a:cubicBezTo>
                  <a:cubicBezTo>
                    <a:pt x="85998" y="447783"/>
                    <a:pt x="82291" y="441111"/>
                    <a:pt x="77843" y="433697"/>
                  </a:cubicBezTo>
                  <a:cubicBezTo>
                    <a:pt x="73395" y="426283"/>
                    <a:pt x="71171" y="419611"/>
                    <a:pt x="71171" y="413680"/>
                  </a:cubicBezTo>
                  <a:cubicBezTo>
                    <a:pt x="74136" y="401818"/>
                    <a:pt x="77102" y="390698"/>
                    <a:pt x="80067" y="380319"/>
                  </a:cubicBezTo>
                  <a:cubicBezTo>
                    <a:pt x="83033" y="369940"/>
                    <a:pt x="85998" y="357337"/>
                    <a:pt x="88963" y="342509"/>
                  </a:cubicBezTo>
                  <a:cubicBezTo>
                    <a:pt x="88963" y="336578"/>
                    <a:pt x="90446" y="332872"/>
                    <a:pt x="93412" y="331389"/>
                  </a:cubicBezTo>
                  <a:cubicBezTo>
                    <a:pt x="96377" y="329906"/>
                    <a:pt x="97860" y="326199"/>
                    <a:pt x="97860" y="320269"/>
                  </a:cubicBezTo>
                  <a:cubicBezTo>
                    <a:pt x="94894" y="305441"/>
                    <a:pt x="94153" y="289131"/>
                    <a:pt x="95636" y="271338"/>
                  </a:cubicBezTo>
                  <a:cubicBezTo>
                    <a:pt x="97118" y="253546"/>
                    <a:pt x="93412" y="237236"/>
                    <a:pt x="84515" y="222409"/>
                  </a:cubicBezTo>
                  <a:cubicBezTo>
                    <a:pt x="72653" y="210547"/>
                    <a:pt x="77102" y="204616"/>
                    <a:pt x="97860" y="204616"/>
                  </a:cubicBezTo>
                  <a:cubicBezTo>
                    <a:pt x="103791" y="204616"/>
                    <a:pt x="112687" y="201650"/>
                    <a:pt x="124549" y="195720"/>
                  </a:cubicBezTo>
                  <a:cubicBezTo>
                    <a:pt x="127514" y="192754"/>
                    <a:pt x="128997" y="189789"/>
                    <a:pt x="128997" y="186823"/>
                  </a:cubicBezTo>
                  <a:cubicBezTo>
                    <a:pt x="134928" y="192754"/>
                    <a:pt x="141600" y="198685"/>
                    <a:pt x="149014" y="204616"/>
                  </a:cubicBezTo>
                  <a:cubicBezTo>
                    <a:pt x="156427" y="210547"/>
                    <a:pt x="163100" y="216478"/>
                    <a:pt x="169031" y="222409"/>
                  </a:cubicBezTo>
                  <a:cubicBezTo>
                    <a:pt x="180892" y="228339"/>
                    <a:pt x="188306" y="226857"/>
                    <a:pt x="191271" y="217960"/>
                  </a:cubicBezTo>
                  <a:cubicBezTo>
                    <a:pt x="206099" y="191272"/>
                    <a:pt x="212030" y="166065"/>
                    <a:pt x="209064" y="142341"/>
                  </a:cubicBezTo>
                  <a:cubicBezTo>
                    <a:pt x="206099" y="127514"/>
                    <a:pt x="206099" y="110463"/>
                    <a:pt x="209064" y="91188"/>
                  </a:cubicBezTo>
                  <a:cubicBezTo>
                    <a:pt x="212030" y="71912"/>
                    <a:pt x="222409" y="56343"/>
                    <a:pt x="240201" y="44482"/>
                  </a:cubicBezTo>
                  <a:cubicBezTo>
                    <a:pt x="243167" y="41516"/>
                    <a:pt x="244650" y="38551"/>
                    <a:pt x="244650" y="35585"/>
                  </a:cubicBezTo>
                  <a:cubicBezTo>
                    <a:pt x="244650" y="32620"/>
                    <a:pt x="246132" y="29654"/>
                    <a:pt x="249098" y="26689"/>
                  </a:cubicBezTo>
                  <a:cubicBezTo>
                    <a:pt x="252063" y="20758"/>
                    <a:pt x="253546" y="16310"/>
                    <a:pt x="253546" y="13344"/>
                  </a:cubicBezTo>
                  <a:cubicBezTo>
                    <a:pt x="253546" y="10379"/>
                    <a:pt x="255029" y="5931"/>
                    <a:pt x="257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p:cNvSpPr/>
            <p:nvPr/>
          </p:nvSpPr>
          <p:spPr>
            <a:xfrm rot="547638">
              <a:off x="5926393" y="900180"/>
              <a:ext cx="499108" cy="4855272"/>
            </a:xfrm>
            <a:custGeom>
              <a:avLst/>
              <a:gdLst/>
              <a:ahLst/>
              <a:cxnLst/>
              <a:rect l="l" t="t" r="r" b="b"/>
              <a:pathLst>
                <a:path w="709483" h="2246328">
                  <a:moveTo>
                    <a:pt x="257994" y="0"/>
                  </a:moveTo>
                  <a:lnTo>
                    <a:pt x="275787" y="0"/>
                  </a:lnTo>
                  <a:cubicBezTo>
                    <a:pt x="281718" y="8896"/>
                    <a:pt x="287649" y="17793"/>
                    <a:pt x="293579" y="26689"/>
                  </a:cubicBezTo>
                  <a:cubicBezTo>
                    <a:pt x="299510" y="35585"/>
                    <a:pt x="305441" y="44482"/>
                    <a:pt x="311372" y="53378"/>
                  </a:cubicBezTo>
                  <a:cubicBezTo>
                    <a:pt x="317303" y="59309"/>
                    <a:pt x="320268" y="63757"/>
                    <a:pt x="320268" y="66722"/>
                  </a:cubicBezTo>
                  <a:cubicBezTo>
                    <a:pt x="326199" y="81549"/>
                    <a:pt x="331389" y="89705"/>
                    <a:pt x="335837" y="91188"/>
                  </a:cubicBezTo>
                  <a:cubicBezTo>
                    <a:pt x="340285" y="92670"/>
                    <a:pt x="349923" y="96377"/>
                    <a:pt x="364750" y="102308"/>
                  </a:cubicBezTo>
                  <a:cubicBezTo>
                    <a:pt x="370681" y="102308"/>
                    <a:pt x="376612" y="104532"/>
                    <a:pt x="382543" y="108980"/>
                  </a:cubicBezTo>
                  <a:cubicBezTo>
                    <a:pt x="388474" y="113428"/>
                    <a:pt x="395887" y="117135"/>
                    <a:pt x="404784" y="120101"/>
                  </a:cubicBezTo>
                  <a:cubicBezTo>
                    <a:pt x="401818" y="126031"/>
                    <a:pt x="400335" y="131221"/>
                    <a:pt x="400335" y="135669"/>
                  </a:cubicBezTo>
                  <a:cubicBezTo>
                    <a:pt x="400335" y="140117"/>
                    <a:pt x="398853" y="145307"/>
                    <a:pt x="395887" y="151238"/>
                  </a:cubicBezTo>
                  <a:cubicBezTo>
                    <a:pt x="404784" y="148272"/>
                    <a:pt x="412939" y="146048"/>
                    <a:pt x="420352" y="144566"/>
                  </a:cubicBezTo>
                  <a:cubicBezTo>
                    <a:pt x="427766" y="143083"/>
                    <a:pt x="435921" y="140859"/>
                    <a:pt x="444817" y="137893"/>
                  </a:cubicBezTo>
                  <a:cubicBezTo>
                    <a:pt x="450748" y="149755"/>
                    <a:pt x="459644" y="170513"/>
                    <a:pt x="471506" y="200168"/>
                  </a:cubicBezTo>
                  <a:cubicBezTo>
                    <a:pt x="474472" y="217960"/>
                    <a:pt x="486334" y="223891"/>
                    <a:pt x="507092" y="217960"/>
                  </a:cubicBezTo>
                  <a:cubicBezTo>
                    <a:pt x="513022" y="217960"/>
                    <a:pt x="517471" y="216478"/>
                    <a:pt x="520436" y="213512"/>
                  </a:cubicBezTo>
                  <a:lnTo>
                    <a:pt x="520436" y="235753"/>
                  </a:lnTo>
                  <a:cubicBezTo>
                    <a:pt x="523402" y="241684"/>
                    <a:pt x="524884" y="244649"/>
                    <a:pt x="524884" y="244649"/>
                  </a:cubicBezTo>
                  <a:cubicBezTo>
                    <a:pt x="548608" y="250580"/>
                    <a:pt x="564918" y="255029"/>
                    <a:pt x="573814" y="257994"/>
                  </a:cubicBezTo>
                  <a:cubicBezTo>
                    <a:pt x="579745" y="260959"/>
                    <a:pt x="584193" y="262442"/>
                    <a:pt x="587159" y="262442"/>
                  </a:cubicBezTo>
                  <a:cubicBezTo>
                    <a:pt x="590124" y="262442"/>
                    <a:pt x="593090" y="263925"/>
                    <a:pt x="596055" y="266890"/>
                  </a:cubicBezTo>
                  <a:cubicBezTo>
                    <a:pt x="607917" y="278752"/>
                    <a:pt x="619779" y="287648"/>
                    <a:pt x="631641" y="293580"/>
                  </a:cubicBezTo>
                  <a:cubicBezTo>
                    <a:pt x="643502" y="299510"/>
                    <a:pt x="656847" y="305441"/>
                    <a:pt x="671674" y="311372"/>
                  </a:cubicBezTo>
                  <a:cubicBezTo>
                    <a:pt x="692432" y="323234"/>
                    <a:pt x="704294" y="334354"/>
                    <a:pt x="707259" y="344733"/>
                  </a:cubicBezTo>
                  <a:cubicBezTo>
                    <a:pt x="710225" y="355112"/>
                    <a:pt x="710225" y="370681"/>
                    <a:pt x="707259" y="391439"/>
                  </a:cubicBezTo>
                  <a:cubicBezTo>
                    <a:pt x="704294" y="427025"/>
                    <a:pt x="700587" y="461869"/>
                    <a:pt x="696139" y="495971"/>
                  </a:cubicBezTo>
                  <a:cubicBezTo>
                    <a:pt x="691691" y="530074"/>
                    <a:pt x="690950" y="563435"/>
                    <a:pt x="693915" y="596055"/>
                  </a:cubicBezTo>
                  <a:cubicBezTo>
                    <a:pt x="696880" y="625710"/>
                    <a:pt x="696139" y="654623"/>
                    <a:pt x="691691" y="682795"/>
                  </a:cubicBezTo>
                  <a:cubicBezTo>
                    <a:pt x="687243" y="710967"/>
                    <a:pt x="686501" y="741362"/>
                    <a:pt x="689467" y="773982"/>
                  </a:cubicBezTo>
                  <a:cubicBezTo>
                    <a:pt x="692432" y="791775"/>
                    <a:pt x="693174" y="810309"/>
                    <a:pt x="691691" y="829585"/>
                  </a:cubicBezTo>
                  <a:cubicBezTo>
                    <a:pt x="690208" y="848860"/>
                    <a:pt x="689467" y="867394"/>
                    <a:pt x="689467" y="885187"/>
                  </a:cubicBezTo>
                  <a:cubicBezTo>
                    <a:pt x="689467" y="908910"/>
                    <a:pt x="680570" y="926703"/>
                    <a:pt x="662778" y="938565"/>
                  </a:cubicBezTo>
                  <a:cubicBezTo>
                    <a:pt x="659812" y="944496"/>
                    <a:pt x="657588" y="950427"/>
                    <a:pt x="656105" y="956357"/>
                  </a:cubicBezTo>
                  <a:cubicBezTo>
                    <a:pt x="654623" y="962288"/>
                    <a:pt x="652399" y="968219"/>
                    <a:pt x="649433" y="974150"/>
                  </a:cubicBezTo>
                  <a:cubicBezTo>
                    <a:pt x="649433" y="983046"/>
                    <a:pt x="648692" y="992684"/>
                    <a:pt x="647209" y="1003063"/>
                  </a:cubicBezTo>
                  <a:cubicBezTo>
                    <a:pt x="645726" y="1013443"/>
                    <a:pt x="644985" y="1023080"/>
                    <a:pt x="644985" y="1031976"/>
                  </a:cubicBezTo>
                  <a:cubicBezTo>
                    <a:pt x="644985" y="1040873"/>
                    <a:pt x="645726" y="1050510"/>
                    <a:pt x="647209" y="1060890"/>
                  </a:cubicBezTo>
                  <a:cubicBezTo>
                    <a:pt x="648692" y="1071269"/>
                    <a:pt x="649433" y="1082389"/>
                    <a:pt x="649433" y="1094251"/>
                  </a:cubicBezTo>
                  <a:cubicBezTo>
                    <a:pt x="649433" y="1109078"/>
                    <a:pt x="646468" y="1131319"/>
                    <a:pt x="640537" y="1160974"/>
                  </a:cubicBezTo>
                  <a:cubicBezTo>
                    <a:pt x="637571" y="1178766"/>
                    <a:pt x="633865" y="1196559"/>
                    <a:pt x="629416" y="1214352"/>
                  </a:cubicBezTo>
                  <a:cubicBezTo>
                    <a:pt x="624968" y="1232144"/>
                    <a:pt x="624227" y="1248454"/>
                    <a:pt x="627192" y="1263282"/>
                  </a:cubicBezTo>
                  <a:cubicBezTo>
                    <a:pt x="633123" y="1289971"/>
                    <a:pt x="631641" y="1315918"/>
                    <a:pt x="622744" y="1341125"/>
                  </a:cubicBezTo>
                  <a:cubicBezTo>
                    <a:pt x="613848" y="1366331"/>
                    <a:pt x="609400" y="1390796"/>
                    <a:pt x="609400" y="1414520"/>
                  </a:cubicBezTo>
                  <a:lnTo>
                    <a:pt x="609400" y="1561309"/>
                  </a:lnTo>
                  <a:cubicBezTo>
                    <a:pt x="609400" y="1567240"/>
                    <a:pt x="608658" y="1573912"/>
                    <a:pt x="607176" y="1581326"/>
                  </a:cubicBezTo>
                  <a:cubicBezTo>
                    <a:pt x="605693" y="1588740"/>
                    <a:pt x="604951" y="1595412"/>
                    <a:pt x="604951" y="1601343"/>
                  </a:cubicBezTo>
                  <a:cubicBezTo>
                    <a:pt x="601986" y="1622101"/>
                    <a:pt x="599762" y="1642118"/>
                    <a:pt x="598279" y="1661393"/>
                  </a:cubicBezTo>
                  <a:cubicBezTo>
                    <a:pt x="596796" y="1680669"/>
                    <a:pt x="596055" y="1702168"/>
                    <a:pt x="596055" y="1725892"/>
                  </a:cubicBezTo>
                  <a:cubicBezTo>
                    <a:pt x="596055" y="1728857"/>
                    <a:pt x="596055" y="1730340"/>
                    <a:pt x="596055" y="1730340"/>
                  </a:cubicBezTo>
                  <a:cubicBezTo>
                    <a:pt x="584193" y="1745167"/>
                    <a:pt x="579004" y="1759253"/>
                    <a:pt x="580487" y="1772598"/>
                  </a:cubicBezTo>
                  <a:cubicBezTo>
                    <a:pt x="581969" y="1785942"/>
                    <a:pt x="582711" y="1800028"/>
                    <a:pt x="582711" y="1814855"/>
                  </a:cubicBezTo>
                  <a:cubicBezTo>
                    <a:pt x="576780" y="1802994"/>
                    <a:pt x="573814" y="1797063"/>
                    <a:pt x="573814" y="1797063"/>
                  </a:cubicBezTo>
                  <a:cubicBezTo>
                    <a:pt x="564918" y="1808925"/>
                    <a:pt x="558987" y="1820786"/>
                    <a:pt x="556022" y="1832648"/>
                  </a:cubicBezTo>
                  <a:cubicBezTo>
                    <a:pt x="544160" y="1814855"/>
                    <a:pt x="529332" y="1814855"/>
                    <a:pt x="511540" y="1832648"/>
                  </a:cubicBezTo>
                  <a:cubicBezTo>
                    <a:pt x="505609" y="1838579"/>
                    <a:pt x="498937" y="1845993"/>
                    <a:pt x="491523" y="1854889"/>
                  </a:cubicBezTo>
                  <a:cubicBezTo>
                    <a:pt x="484109" y="1863785"/>
                    <a:pt x="472989" y="1868234"/>
                    <a:pt x="458162" y="1868234"/>
                  </a:cubicBezTo>
                  <a:cubicBezTo>
                    <a:pt x="449265" y="1868234"/>
                    <a:pt x="444817" y="1875647"/>
                    <a:pt x="444817" y="1890474"/>
                  </a:cubicBezTo>
                  <a:cubicBezTo>
                    <a:pt x="441852" y="1902336"/>
                    <a:pt x="436662" y="1913457"/>
                    <a:pt x="429249" y="1923836"/>
                  </a:cubicBezTo>
                  <a:cubicBezTo>
                    <a:pt x="421835" y="1934215"/>
                    <a:pt x="419611" y="1946818"/>
                    <a:pt x="422576" y="1961645"/>
                  </a:cubicBezTo>
                  <a:cubicBezTo>
                    <a:pt x="422576" y="1967576"/>
                    <a:pt x="421835" y="1972766"/>
                    <a:pt x="420352" y="1977214"/>
                  </a:cubicBezTo>
                  <a:cubicBezTo>
                    <a:pt x="418870" y="1981662"/>
                    <a:pt x="418128" y="1986852"/>
                    <a:pt x="418128" y="1992782"/>
                  </a:cubicBezTo>
                  <a:cubicBezTo>
                    <a:pt x="412197" y="2001679"/>
                    <a:pt x="407749" y="2006127"/>
                    <a:pt x="404784" y="2006127"/>
                  </a:cubicBezTo>
                  <a:cubicBezTo>
                    <a:pt x="395887" y="2006127"/>
                    <a:pt x="391439" y="2012058"/>
                    <a:pt x="391439" y="2023920"/>
                  </a:cubicBezTo>
                  <a:cubicBezTo>
                    <a:pt x="394404" y="2029851"/>
                    <a:pt x="395887" y="2035781"/>
                    <a:pt x="395887" y="2041712"/>
                  </a:cubicBezTo>
                  <a:cubicBezTo>
                    <a:pt x="395887" y="2047643"/>
                    <a:pt x="397370" y="2053574"/>
                    <a:pt x="400335" y="2059505"/>
                  </a:cubicBezTo>
                  <a:cubicBezTo>
                    <a:pt x="385508" y="2059505"/>
                    <a:pt x="378094" y="2066919"/>
                    <a:pt x="378094" y="2081746"/>
                  </a:cubicBezTo>
                  <a:cubicBezTo>
                    <a:pt x="384025" y="2102504"/>
                    <a:pt x="381060" y="2120297"/>
                    <a:pt x="369198" y="2135124"/>
                  </a:cubicBezTo>
                  <a:cubicBezTo>
                    <a:pt x="366233" y="2141055"/>
                    <a:pt x="355854" y="2138089"/>
                    <a:pt x="338061" y="2126228"/>
                  </a:cubicBezTo>
                  <a:cubicBezTo>
                    <a:pt x="332130" y="2123262"/>
                    <a:pt x="327682" y="2120297"/>
                    <a:pt x="324717" y="2117331"/>
                  </a:cubicBezTo>
                  <a:cubicBezTo>
                    <a:pt x="321751" y="2114366"/>
                    <a:pt x="317303" y="2111400"/>
                    <a:pt x="311372" y="2108435"/>
                  </a:cubicBezTo>
                  <a:cubicBezTo>
                    <a:pt x="302476" y="2102504"/>
                    <a:pt x="295062" y="2103245"/>
                    <a:pt x="289131" y="2110659"/>
                  </a:cubicBezTo>
                  <a:cubicBezTo>
                    <a:pt x="283200" y="2118073"/>
                    <a:pt x="280235" y="2126228"/>
                    <a:pt x="280235" y="2135124"/>
                  </a:cubicBezTo>
                  <a:lnTo>
                    <a:pt x="235753" y="2135124"/>
                  </a:lnTo>
                  <a:cubicBezTo>
                    <a:pt x="214995" y="2141055"/>
                    <a:pt x="207581" y="2152917"/>
                    <a:pt x="213512" y="2170710"/>
                  </a:cubicBezTo>
                  <a:cubicBezTo>
                    <a:pt x="207581" y="2173675"/>
                    <a:pt x="203133" y="2175158"/>
                    <a:pt x="200168" y="2175158"/>
                  </a:cubicBezTo>
                  <a:cubicBezTo>
                    <a:pt x="197202" y="2175158"/>
                    <a:pt x="192754" y="2176640"/>
                    <a:pt x="186823" y="2179606"/>
                  </a:cubicBezTo>
                  <a:lnTo>
                    <a:pt x="186823" y="2206295"/>
                  </a:lnTo>
                  <a:lnTo>
                    <a:pt x="182375" y="2206295"/>
                  </a:lnTo>
                  <a:cubicBezTo>
                    <a:pt x="176444" y="2200364"/>
                    <a:pt x="171996" y="2194433"/>
                    <a:pt x="169031" y="2188502"/>
                  </a:cubicBezTo>
                  <a:cubicBezTo>
                    <a:pt x="166065" y="2194433"/>
                    <a:pt x="163841" y="2200364"/>
                    <a:pt x="162358" y="2206295"/>
                  </a:cubicBezTo>
                  <a:cubicBezTo>
                    <a:pt x="160876" y="2212226"/>
                    <a:pt x="158652" y="2218157"/>
                    <a:pt x="155686" y="2224087"/>
                  </a:cubicBezTo>
                  <a:cubicBezTo>
                    <a:pt x="155686" y="2227053"/>
                    <a:pt x="154945" y="2230018"/>
                    <a:pt x="153462" y="2232984"/>
                  </a:cubicBezTo>
                  <a:cubicBezTo>
                    <a:pt x="151979" y="2235949"/>
                    <a:pt x="151238" y="2240397"/>
                    <a:pt x="151238" y="2246328"/>
                  </a:cubicBezTo>
                  <a:cubicBezTo>
                    <a:pt x="145307" y="2243363"/>
                    <a:pt x="142342" y="2241880"/>
                    <a:pt x="142342" y="2241880"/>
                  </a:cubicBezTo>
                  <a:cubicBezTo>
                    <a:pt x="139376" y="2235949"/>
                    <a:pt x="138635" y="2231501"/>
                    <a:pt x="140117" y="2228536"/>
                  </a:cubicBezTo>
                  <a:cubicBezTo>
                    <a:pt x="141600" y="2225570"/>
                    <a:pt x="142342" y="2221122"/>
                    <a:pt x="142342" y="2215191"/>
                  </a:cubicBezTo>
                  <a:cubicBezTo>
                    <a:pt x="142342" y="2212226"/>
                    <a:pt x="143083" y="2210002"/>
                    <a:pt x="144566" y="2208519"/>
                  </a:cubicBezTo>
                  <a:cubicBezTo>
                    <a:pt x="146048" y="2207036"/>
                    <a:pt x="146790" y="2204812"/>
                    <a:pt x="146790" y="2201847"/>
                  </a:cubicBezTo>
                  <a:cubicBezTo>
                    <a:pt x="152721" y="2189985"/>
                    <a:pt x="155686" y="2183313"/>
                    <a:pt x="155686" y="2181830"/>
                  </a:cubicBezTo>
                  <a:cubicBezTo>
                    <a:pt x="155686" y="2180347"/>
                    <a:pt x="148272" y="2178123"/>
                    <a:pt x="133445" y="2175158"/>
                  </a:cubicBezTo>
                  <a:cubicBezTo>
                    <a:pt x="127514" y="2172192"/>
                    <a:pt x="121583" y="2169968"/>
                    <a:pt x="115652" y="2168485"/>
                  </a:cubicBezTo>
                  <a:cubicBezTo>
                    <a:pt x="109722" y="2167003"/>
                    <a:pt x="106756" y="2163296"/>
                    <a:pt x="106756" y="2157365"/>
                  </a:cubicBezTo>
                  <a:cubicBezTo>
                    <a:pt x="100825" y="2142538"/>
                    <a:pt x="93412" y="2127710"/>
                    <a:pt x="84515" y="2112883"/>
                  </a:cubicBezTo>
                  <a:cubicBezTo>
                    <a:pt x="75619" y="2098056"/>
                    <a:pt x="72653" y="2081746"/>
                    <a:pt x="75619" y="2063953"/>
                  </a:cubicBezTo>
                  <a:cubicBezTo>
                    <a:pt x="75619" y="2055057"/>
                    <a:pt x="74878" y="2046902"/>
                    <a:pt x="73395" y="2039488"/>
                  </a:cubicBezTo>
                  <a:cubicBezTo>
                    <a:pt x="71912" y="2032075"/>
                    <a:pt x="71171" y="2023920"/>
                    <a:pt x="71171" y="2015023"/>
                  </a:cubicBezTo>
                  <a:lnTo>
                    <a:pt x="44482" y="2028368"/>
                  </a:lnTo>
                  <a:cubicBezTo>
                    <a:pt x="41516" y="2019471"/>
                    <a:pt x="38551" y="2010575"/>
                    <a:pt x="35585" y="2001679"/>
                  </a:cubicBezTo>
                  <a:cubicBezTo>
                    <a:pt x="32620" y="1992782"/>
                    <a:pt x="29654" y="1983886"/>
                    <a:pt x="26689" y="1974990"/>
                  </a:cubicBezTo>
                  <a:cubicBezTo>
                    <a:pt x="23724" y="1963128"/>
                    <a:pt x="20758" y="1951266"/>
                    <a:pt x="17793" y="1939404"/>
                  </a:cubicBezTo>
                  <a:cubicBezTo>
                    <a:pt x="14827" y="1927542"/>
                    <a:pt x="13344" y="1914198"/>
                    <a:pt x="13344" y="1899371"/>
                  </a:cubicBezTo>
                  <a:cubicBezTo>
                    <a:pt x="10379" y="1884544"/>
                    <a:pt x="8155" y="1868975"/>
                    <a:pt x="6672" y="1852665"/>
                  </a:cubicBezTo>
                  <a:cubicBezTo>
                    <a:pt x="5189" y="1836355"/>
                    <a:pt x="4448" y="1819304"/>
                    <a:pt x="4448" y="1801511"/>
                  </a:cubicBezTo>
                  <a:cubicBezTo>
                    <a:pt x="4448" y="1789649"/>
                    <a:pt x="5189" y="1778529"/>
                    <a:pt x="6672" y="1768149"/>
                  </a:cubicBezTo>
                  <a:cubicBezTo>
                    <a:pt x="8155" y="1757770"/>
                    <a:pt x="10379" y="1745167"/>
                    <a:pt x="13344" y="1730340"/>
                  </a:cubicBezTo>
                  <a:cubicBezTo>
                    <a:pt x="13344" y="1727375"/>
                    <a:pt x="11862" y="1724409"/>
                    <a:pt x="8896" y="1721444"/>
                  </a:cubicBezTo>
                  <a:cubicBezTo>
                    <a:pt x="2965" y="1715513"/>
                    <a:pt x="0" y="1708099"/>
                    <a:pt x="0" y="1699203"/>
                  </a:cubicBezTo>
                  <a:cubicBezTo>
                    <a:pt x="0" y="1690306"/>
                    <a:pt x="0" y="1681410"/>
                    <a:pt x="0" y="1672514"/>
                  </a:cubicBezTo>
                  <a:lnTo>
                    <a:pt x="13344" y="1552413"/>
                  </a:lnTo>
                  <a:cubicBezTo>
                    <a:pt x="13344" y="1546482"/>
                    <a:pt x="15569" y="1539810"/>
                    <a:pt x="20017" y="1532396"/>
                  </a:cubicBezTo>
                  <a:cubicBezTo>
                    <a:pt x="24465" y="1524983"/>
                    <a:pt x="26689" y="1518310"/>
                    <a:pt x="26689" y="1512379"/>
                  </a:cubicBezTo>
                  <a:cubicBezTo>
                    <a:pt x="35585" y="1491621"/>
                    <a:pt x="40034" y="1469380"/>
                    <a:pt x="40034" y="1445657"/>
                  </a:cubicBezTo>
                  <a:cubicBezTo>
                    <a:pt x="42999" y="1433795"/>
                    <a:pt x="42999" y="1422675"/>
                    <a:pt x="40034" y="1412296"/>
                  </a:cubicBezTo>
                  <a:cubicBezTo>
                    <a:pt x="37068" y="1401917"/>
                    <a:pt x="37068" y="1390796"/>
                    <a:pt x="40034" y="1378934"/>
                  </a:cubicBezTo>
                  <a:cubicBezTo>
                    <a:pt x="40034" y="1358176"/>
                    <a:pt x="40775" y="1338159"/>
                    <a:pt x="42258" y="1318884"/>
                  </a:cubicBezTo>
                  <a:cubicBezTo>
                    <a:pt x="43740" y="1299608"/>
                    <a:pt x="45964" y="1278109"/>
                    <a:pt x="48930" y="1254385"/>
                  </a:cubicBezTo>
                  <a:cubicBezTo>
                    <a:pt x="66723" y="1257351"/>
                    <a:pt x="75619" y="1248454"/>
                    <a:pt x="75619" y="1227696"/>
                  </a:cubicBezTo>
                  <a:lnTo>
                    <a:pt x="88963" y="1000839"/>
                  </a:lnTo>
                  <a:lnTo>
                    <a:pt x="84515" y="1000839"/>
                  </a:lnTo>
                  <a:lnTo>
                    <a:pt x="84515" y="991943"/>
                  </a:lnTo>
                  <a:cubicBezTo>
                    <a:pt x="75619" y="1003805"/>
                    <a:pt x="65240" y="1018632"/>
                    <a:pt x="53378" y="1036425"/>
                  </a:cubicBezTo>
                  <a:cubicBezTo>
                    <a:pt x="56343" y="1009736"/>
                    <a:pt x="58568" y="982305"/>
                    <a:pt x="60050" y="954133"/>
                  </a:cubicBezTo>
                  <a:cubicBezTo>
                    <a:pt x="61533" y="925962"/>
                    <a:pt x="63757" y="898531"/>
                    <a:pt x="66723" y="871842"/>
                  </a:cubicBezTo>
                  <a:cubicBezTo>
                    <a:pt x="69688" y="842188"/>
                    <a:pt x="71171" y="814016"/>
                    <a:pt x="71171" y="787327"/>
                  </a:cubicBezTo>
                  <a:cubicBezTo>
                    <a:pt x="71171" y="760638"/>
                    <a:pt x="72653" y="733949"/>
                    <a:pt x="75619" y="707260"/>
                  </a:cubicBezTo>
                  <a:lnTo>
                    <a:pt x="88963" y="587159"/>
                  </a:lnTo>
                  <a:cubicBezTo>
                    <a:pt x="88963" y="566401"/>
                    <a:pt x="89705" y="546384"/>
                    <a:pt x="91188" y="527109"/>
                  </a:cubicBezTo>
                  <a:cubicBezTo>
                    <a:pt x="92670" y="507833"/>
                    <a:pt x="93412" y="487816"/>
                    <a:pt x="93412" y="467058"/>
                  </a:cubicBezTo>
                  <a:cubicBezTo>
                    <a:pt x="93412" y="461127"/>
                    <a:pt x="91929" y="456679"/>
                    <a:pt x="88963" y="453714"/>
                  </a:cubicBezTo>
                  <a:cubicBezTo>
                    <a:pt x="85998" y="447783"/>
                    <a:pt x="82291" y="441111"/>
                    <a:pt x="77843" y="433697"/>
                  </a:cubicBezTo>
                  <a:cubicBezTo>
                    <a:pt x="73395" y="426283"/>
                    <a:pt x="71171" y="419611"/>
                    <a:pt x="71171" y="413680"/>
                  </a:cubicBezTo>
                  <a:cubicBezTo>
                    <a:pt x="74136" y="401818"/>
                    <a:pt x="77102" y="390698"/>
                    <a:pt x="80067" y="380319"/>
                  </a:cubicBezTo>
                  <a:cubicBezTo>
                    <a:pt x="83033" y="369940"/>
                    <a:pt x="85998" y="357337"/>
                    <a:pt x="88963" y="342509"/>
                  </a:cubicBezTo>
                  <a:cubicBezTo>
                    <a:pt x="88963" y="336578"/>
                    <a:pt x="90446" y="332872"/>
                    <a:pt x="93412" y="331389"/>
                  </a:cubicBezTo>
                  <a:cubicBezTo>
                    <a:pt x="96377" y="329906"/>
                    <a:pt x="97860" y="326199"/>
                    <a:pt x="97860" y="320269"/>
                  </a:cubicBezTo>
                  <a:cubicBezTo>
                    <a:pt x="94894" y="305441"/>
                    <a:pt x="94153" y="289131"/>
                    <a:pt x="95636" y="271338"/>
                  </a:cubicBezTo>
                  <a:cubicBezTo>
                    <a:pt x="97118" y="253546"/>
                    <a:pt x="93412" y="237236"/>
                    <a:pt x="84515" y="222409"/>
                  </a:cubicBezTo>
                  <a:cubicBezTo>
                    <a:pt x="72653" y="210547"/>
                    <a:pt x="77102" y="204616"/>
                    <a:pt x="97860" y="204616"/>
                  </a:cubicBezTo>
                  <a:cubicBezTo>
                    <a:pt x="103791" y="204616"/>
                    <a:pt x="112687" y="201650"/>
                    <a:pt x="124549" y="195720"/>
                  </a:cubicBezTo>
                  <a:cubicBezTo>
                    <a:pt x="127514" y="192754"/>
                    <a:pt x="128997" y="189789"/>
                    <a:pt x="128997" y="186823"/>
                  </a:cubicBezTo>
                  <a:cubicBezTo>
                    <a:pt x="134928" y="192754"/>
                    <a:pt x="141600" y="198685"/>
                    <a:pt x="149014" y="204616"/>
                  </a:cubicBezTo>
                  <a:cubicBezTo>
                    <a:pt x="156427" y="210547"/>
                    <a:pt x="163100" y="216478"/>
                    <a:pt x="169031" y="222409"/>
                  </a:cubicBezTo>
                  <a:cubicBezTo>
                    <a:pt x="180892" y="228339"/>
                    <a:pt x="188306" y="226857"/>
                    <a:pt x="191271" y="217960"/>
                  </a:cubicBezTo>
                  <a:cubicBezTo>
                    <a:pt x="206099" y="191272"/>
                    <a:pt x="212030" y="166065"/>
                    <a:pt x="209064" y="142341"/>
                  </a:cubicBezTo>
                  <a:cubicBezTo>
                    <a:pt x="206099" y="127514"/>
                    <a:pt x="206099" y="110463"/>
                    <a:pt x="209064" y="91188"/>
                  </a:cubicBezTo>
                  <a:cubicBezTo>
                    <a:pt x="212030" y="71912"/>
                    <a:pt x="222409" y="56343"/>
                    <a:pt x="240201" y="44482"/>
                  </a:cubicBezTo>
                  <a:cubicBezTo>
                    <a:pt x="243167" y="41516"/>
                    <a:pt x="244650" y="38551"/>
                    <a:pt x="244650" y="35585"/>
                  </a:cubicBezTo>
                  <a:cubicBezTo>
                    <a:pt x="244650" y="32620"/>
                    <a:pt x="246132" y="29654"/>
                    <a:pt x="249098" y="26689"/>
                  </a:cubicBezTo>
                  <a:cubicBezTo>
                    <a:pt x="252063" y="20758"/>
                    <a:pt x="253546" y="16310"/>
                    <a:pt x="253546" y="13344"/>
                  </a:cubicBezTo>
                  <a:cubicBezTo>
                    <a:pt x="253546" y="10379"/>
                    <a:pt x="255029" y="5931"/>
                    <a:pt x="257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43772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86</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Open Sans Extrabold</vt:lpstr>
      <vt:lpstr>Open Sans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Pankaj Sharma</cp:lastModifiedBy>
  <cp:revision>7</cp:revision>
  <dcterms:created xsi:type="dcterms:W3CDTF">2017-04-30T11:38:23Z</dcterms:created>
  <dcterms:modified xsi:type="dcterms:W3CDTF">2017-05-24T17:10:49Z</dcterms:modified>
</cp:coreProperties>
</file>