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6E32"/>
    <a:srgbClr val="A24536"/>
    <a:srgbClr val="BDA84A"/>
    <a:srgbClr val="2E869E"/>
    <a:srgbClr val="2A4B5A"/>
    <a:srgbClr val="26978A"/>
    <a:srgbClr val="59CABD"/>
    <a:srgbClr val="355E71"/>
    <a:srgbClr val="CA5643"/>
    <a:srgbClr val="D1C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04" autoAdjust="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744D3-FA56-4A97-9EE5-16D83E4A7CBD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773D8-BA34-4C43-B954-5A0D74AC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2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773D8-BA34-4C43-B954-5A0D74AC5BE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5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773D8-BA34-4C43-B954-5A0D74AC5BE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0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0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2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1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4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6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5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63B13-52AA-43AB-86E9-D729BFA4BB1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753A0-E850-4B22-98DA-46C4E431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/>
          <p:cNvSpPr/>
          <p:nvPr/>
        </p:nvSpPr>
        <p:spPr>
          <a:xfrm flipH="1"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3984082" y="2138636"/>
            <a:ext cx="7919227" cy="3377034"/>
            <a:chOff x="3903872" y="1881963"/>
            <a:chExt cx="7919227" cy="3377034"/>
          </a:xfrm>
        </p:grpSpPr>
        <p:grpSp>
          <p:nvGrpSpPr>
            <p:cNvPr id="4" name="Group 3"/>
            <p:cNvGrpSpPr/>
            <p:nvPr/>
          </p:nvGrpSpPr>
          <p:grpSpPr>
            <a:xfrm>
              <a:off x="3903872" y="2353910"/>
              <a:ext cx="1485252" cy="2477858"/>
              <a:chOff x="291828" y="1337551"/>
              <a:chExt cx="2736554" cy="3234448"/>
            </a:xfrm>
          </p:grpSpPr>
          <p:sp>
            <p:nvSpPr>
              <p:cNvPr id="3" name="Isosceles Triangle 2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355E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2A4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190667" y="3606085"/>
              <a:ext cx="1485252" cy="1225683"/>
              <a:chOff x="291828" y="1337551"/>
              <a:chExt cx="2736554" cy="3234448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30BDA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2697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77462" y="2691687"/>
              <a:ext cx="1485252" cy="2140081"/>
              <a:chOff x="291828" y="1337551"/>
              <a:chExt cx="2736554" cy="323444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F2893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C26E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64257" y="3897919"/>
              <a:ext cx="1485252" cy="933849"/>
              <a:chOff x="291828" y="1337551"/>
              <a:chExt cx="2736554" cy="3234448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3AA7C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2E8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051052" y="2541330"/>
              <a:ext cx="1485252" cy="2290438"/>
              <a:chOff x="291828" y="1337551"/>
              <a:chExt cx="2736554" cy="3234448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D1CC6D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BDA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337847" y="2599768"/>
              <a:ext cx="1485252" cy="2232000"/>
              <a:chOff x="291828" y="1337551"/>
              <a:chExt cx="2736554" cy="3234448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CA564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A245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Speech Bubble: Rectangle 21"/>
            <p:cNvSpPr/>
            <p:nvPr/>
          </p:nvSpPr>
          <p:spPr>
            <a:xfrm>
              <a:off x="4497574" y="1881963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2A4B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80%</a:t>
              </a:r>
            </a:p>
          </p:txBody>
        </p:sp>
        <p:sp>
          <p:nvSpPr>
            <p:cNvPr id="23" name="Speech Bubble: Rectangle 22"/>
            <p:cNvSpPr/>
            <p:nvPr/>
          </p:nvSpPr>
          <p:spPr>
            <a:xfrm>
              <a:off x="5791603" y="3150783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269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40%</a:t>
              </a:r>
            </a:p>
          </p:txBody>
        </p:sp>
        <p:sp>
          <p:nvSpPr>
            <p:cNvPr id="24" name="Speech Bubble: Rectangle 23"/>
            <p:cNvSpPr/>
            <p:nvPr/>
          </p:nvSpPr>
          <p:spPr>
            <a:xfrm>
              <a:off x="7075257" y="2241805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C26E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70%</a:t>
              </a:r>
            </a:p>
          </p:txBody>
        </p:sp>
        <p:sp>
          <p:nvSpPr>
            <p:cNvPr id="25" name="Speech Bubble: Rectangle 24"/>
            <p:cNvSpPr/>
            <p:nvPr/>
          </p:nvSpPr>
          <p:spPr>
            <a:xfrm>
              <a:off x="8344066" y="3435964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2E8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30%</a:t>
              </a:r>
            </a:p>
          </p:txBody>
        </p:sp>
        <p:sp>
          <p:nvSpPr>
            <p:cNvPr id="26" name="Speech Bubble: Rectangle 25"/>
            <p:cNvSpPr/>
            <p:nvPr/>
          </p:nvSpPr>
          <p:spPr>
            <a:xfrm>
              <a:off x="9641355" y="2082317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BDA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75%</a:t>
              </a:r>
            </a:p>
          </p:txBody>
        </p:sp>
        <p:sp>
          <p:nvSpPr>
            <p:cNvPr id="27" name="Speech Bubble: Rectangle 26"/>
            <p:cNvSpPr/>
            <p:nvPr/>
          </p:nvSpPr>
          <p:spPr>
            <a:xfrm>
              <a:off x="10935625" y="2162523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A24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72%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622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67417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54212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41007" y="4951220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27802" y="4950540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14597" y="495053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41007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27802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14597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2018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83982" y="1233374"/>
            <a:ext cx="372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3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6956" y="1786481"/>
            <a:ext cx="35750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spc="3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 INCIDIDUNT UT LABORE ET DOLORE MAGNA ALIQUA.</a:t>
            </a:r>
          </a:p>
          <a:p>
            <a:endParaRPr lang="en-IN" sz="1050" spc="3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050" spc="3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 ENIM AD MINIM VENIAM, QUIS NOSTRUD EXERCITATION ULLAMCO LABORIS NISI UT ALIQUIP EX EA COMMODO CONSEQUAT.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0734" y="157371"/>
            <a:ext cx="5731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3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17560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8968" y="-224589"/>
            <a:ext cx="12897852" cy="7347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Isosceles Triangle 40"/>
          <p:cNvSpPr/>
          <p:nvPr/>
        </p:nvSpPr>
        <p:spPr>
          <a:xfrm flipH="1"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3984082" y="2138636"/>
            <a:ext cx="7919227" cy="3377034"/>
            <a:chOff x="3903872" y="1881963"/>
            <a:chExt cx="7919227" cy="3377034"/>
          </a:xfrm>
        </p:grpSpPr>
        <p:grpSp>
          <p:nvGrpSpPr>
            <p:cNvPr id="4" name="Group 3"/>
            <p:cNvGrpSpPr/>
            <p:nvPr/>
          </p:nvGrpSpPr>
          <p:grpSpPr>
            <a:xfrm>
              <a:off x="3903872" y="2353910"/>
              <a:ext cx="1485252" cy="2477858"/>
              <a:chOff x="291828" y="1337551"/>
              <a:chExt cx="2736554" cy="3234448"/>
            </a:xfrm>
          </p:grpSpPr>
          <p:sp>
            <p:nvSpPr>
              <p:cNvPr id="3" name="Isosceles Triangle 2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355E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2A4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190667" y="3606085"/>
              <a:ext cx="1485252" cy="1225683"/>
              <a:chOff x="291828" y="1337551"/>
              <a:chExt cx="2736554" cy="3234448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30BDA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2697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477462" y="2691687"/>
              <a:ext cx="1485252" cy="2140081"/>
              <a:chOff x="291828" y="1337551"/>
              <a:chExt cx="2736554" cy="3234448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F2893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C26E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764257" y="3897919"/>
              <a:ext cx="1485252" cy="933849"/>
              <a:chOff x="291828" y="1337551"/>
              <a:chExt cx="2736554" cy="3234448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3AA7C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2E86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051052" y="2541330"/>
              <a:ext cx="1485252" cy="2290438"/>
              <a:chOff x="291828" y="1337551"/>
              <a:chExt cx="2736554" cy="3234448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D1CC6D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BDA8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0337847" y="2599768"/>
              <a:ext cx="1485252" cy="2232000"/>
              <a:chOff x="291828" y="1337551"/>
              <a:chExt cx="2736554" cy="3234448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291828" y="1337552"/>
                <a:ext cx="2736554" cy="3234447"/>
              </a:xfrm>
              <a:prstGeom prst="triangle">
                <a:avLst/>
              </a:prstGeom>
              <a:solidFill>
                <a:srgbClr val="CA564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1653702" y="1337551"/>
                <a:ext cx="1371356" cy="3234447"/>
              </a:xfrm>
              <a:prstGeom prst="triangle">
                <a:avLst>
                  <a:gd name="adj" fmla="val 0"/>
                </a:avLst>
              </a:prstGeom>
              <a:solidFill>
                <a:srgbClr val="A245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Speech Bubble: Rectangle 21"/>
            <p:cNvSpPr/>
            <p:nvPr/>
          </p:nvSpPr>
          <p:spPr>
            <a:xfrm>
              <a:off x="4497574" y="1881963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2A4B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80%</a:t>
              </a:r>
            </a:p>
          </p:txBody>
        </p:sp>
        <p:sp>
          <p:nvSpPr>
            <p:cNvPr id="23" name="Speech Bubble: Rectangle 22"/>
            <p:cNvSpPr/>
            <p:nvPr/>
          </p:nvSpPr>
          <p:spPr>
            <a:xfrm>
              <a:off x="5791603" y="3150783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269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40%</a:t>
              </a:r>
            </a:p>
          </p:txBody>
        </p:sp>
        <p:sp>
          <p:nvSpPr>
            <p:cNvPr id="24" name="Speech Bubble: Rectangle 23"/>
            <p:cNvSpPr/>
            <p:nvPr/>
          </p:nvSpPr>
          <p:spPr>
            <a:xfrm>
              <a:off x="7075257" y="2241805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C26E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70%</a:t>
              </a:r>
            </a:p>
          </p:txBody>
        </p:sp>
        <p:sp>
          <p:nvSpPr>
            <p:cNvPr id="25" name="Speech Bubble: Rectangle 24"/>
            <p:cNvSpPr/>
            <p:nvPr/>
          </p:nvSpPr>
          <p:spPr>
            <a:xfrm>
              <a:off x="8344066" y="3435964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2E8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30%</a:t>
              </a:r>
            </a:p>
          </p:txBody>
        </p:sp>
        <p:sp>
          <p:nvSpPr>
            <p:cNvPr id="26" name="Speech Bubble: Rectangle 25"/>
            <p:cNvSpPr/>
            <p:nvPr/>
          </p:nvSpPr>
          <p:spPr>
            <a:xfrm>
              <a:off x="9641355" y="2082317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BDA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75%</a:t>
              </a:r>
            </a:p>
          </p:txBody>
        </p:sp>
        <p:sp>
          <p:nvSpPr>
            <p:cNvPr id="27" name="Speech Bubble: Rectangle 26"/>
            <p:cNvSpPr/>
            <p:nvPr/>
          </p:nvSpPr>
          <p:spPr>
            <a:xfrm>
              <a:off x="10935625" y="2162523"/>
              <a:ext cx="499730" cy="340241"/>
            </a:xfrm>
            <a:prstGeom prst="wedgeRectCallout">
              <a:avLst>
                <a:gd name="adj1" fmla="val -18705"/>
                <a:gd name="adj2" fmla="val 71875"/>
              </a:avLst>
            </a:prstGeom>
            <a:solidFill>
              <a:srgbClr val="A24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72%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80622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67417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54212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41007" y="4951220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27802" y="4950540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14597" y="495053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41007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27802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14597" y="4949859"/>
              <a:ext cx="924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chemeClr val="bg2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2018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83982" y="1233374"/>
            <a:ext cx="372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3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6956" y="1786481"/>
            <a:ext cx="35750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spc="3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CONSECTETUR ADIPISCING ELIT, SED DO EIUSMOD TEMPOR INCIDIDUNT UT LABORE ET DOLORE MAGNA ALIQUA.</a:t>
            </a:r>
          </a:p>
          <a:p>
            <a:endParaRPr lang="en-IN" sz="1050" spc="30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050" spc="3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 ENIM AD MINIM VENIAM, QUIS NOSTRUD EXERCITATION ULLAMCO LABORIS NISI UT ALIQUIP EX EA COMMODO CONSEQUAT.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0734" y="157371"/>
            <a:ext cx="5731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spc="300" dirty="0">
                <a:solidFill>
                  <a:schemeClr val="bg2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100809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136</Words>
  <Application>Microsoft Office PowerPoint</Application>
  <PresentationFormat>Widescreen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9</cp:revision>
  <dcterms:created xsi:type="dcterms:W3CDTF">2017-05-07T12:18:09Z</dcterms:created>
  <dcterms:modified xsi:type="dcterms:W3CDTF">2017-05-24T17:14:14Z</dcterms:modified>
</cp:coreProperties>
</file>